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78" r:id="rId3"/>
    <p:sldId id="279" r:id="rId4"/>
    <p:sldId id="280" r:id="rId5"/>
    <p:sldId id="281" r:id="rId6"/>
    <p:sldId id="282" r:id="rId7"/>
    <p:sldId id="283" r:id="rId8"/>
    <p:sldId id="284" r:id="rId9"/>
    <p:sldId id="285" r:id="rId10"/>
    <p:sldId id="263" r:id="rId11"/>
    <p:sldId id="264" r:id="rId12"/>
    <p:sldId id="270" r:id="rId13"/>
    <p:sldId id="271" r:id="rId14"/>
    <p:sldId id="272" r:id="rId15"/>
    <p:sldId id="273" r:id="rId16"/>
    <p:sldId id="274" r:id="rId17"/>
    <p:sldId id="275" r:id="rId18"/>
    <p:sldId id="276" r:id="rId19"/>
    <p:sldId id="286"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5" autoAdjust="0"/>
    <p:restoredTop sz="94660"/>
  </p:normalViewPr>
  <p:slideViewPr>
    <p:cSldViewPr>
      <p:cViewPr varScale="1">
        <p:scale>
          <a:sx n="108" d="100"/>
          <a:sy n="108" d="100"/>
        </p:scale>
        <p:origin x="172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C5CBD2-E15B-47B7-8D5C-494877839DC2}" type="doc">
      <dgm:prSet loTypeId="urn:microsoft.com/office/officeart/2005/8/layout/pList2#1" loCatId="list" qsTypeId="urn:microsoft.com/office/officeart/2005/8/quickstyle/simple1" qsCatId="simple" csTypeId="urn:microsoft.com/office/officeart/2005/8/colors/accent1_2" csCatId="accent1" phldr="1"/>
      <dgm:spPr/>
    </dgm:pt>
    <dgm:pt modelId="{8E7040A0-1F83-4E7E-A8BE-6325D3F12379}">
      <dgm:prSet phldrT="[Текст]" custT="1">
        <dgm:style>
          <a:lnRef idx="0">
            <a:schemeClr val="accent4"/>
          </a:lnRef>
          <a:fillRef idx="3">
            <a:schemeClr val="accent4"/>
          </a:fillRef>
          <a:effectRef idx="3">
            <a:schemeClr val="accent4"/>
          </a:effectRef>
          <a:fontRef idx="minor">
            <a:schemeClr val="lt1"/>
          </a:fontRef>
        </dgm:style>
      </dgm:prSet>
      <dgm:spPr/>
      <dgm:t>
        <a:bodyPr/>
        <a:lstStyle/>
        <a:p>
          <a:pPr algn="l"/>
          <a:r>
            <a:rPr lang="ru-RU" sz="2400" dirty="0"/>
            <a:t>-</a:t>
          </a:r>
          <a:r>
            <a:rPr lang="ru-RU" sz="2000" b="1" dirty="0"/>
            <a:t>От проблем</a:t>
          </a:r>
        </a:p>
        <a:p>
          <a:pPr algn="l"/>
          <a:r>
            <a:rPr lang="ru-RU" sz="2000" b="1" dirty="0"/>
            <a:t>-От угроз</a:t>
          </a:r>
        </a:p>
        <a:p>
          <a:pPr algn="l"/>
          <a:r>
            <a:rPr lang="ru-RU" sz="2000" b="1" dirty="0"/>
            <a:t>-От потребностей</a:t>
          </a:r>
        </a:p>
        <a:p>
          <a:pPr algn="l"/>
          <a:r>
            <a:rPr lang="ru-RU" sz="2000" b="1" dirty="0"/>
            <a:t>-От заданий</a:t>
          </a:r>
        </a:p>
      </dgm:t>
    </dgm:pt>
    <dgm:pt modelId="{B1E1F172-8808-4EE6-AB5C-CA7BF8B2BB70}" type="parTrans" cxnId="{E2A52D23-A526-4FAB-9FD1-7E83BF64DF90}">
      <dgm:prSet/>
      <dgm:spPr/>
      <dgm:t>
        <a:bodyPr/>
        <a:lstStyle/>
        <a:p>
          <a:endParaRPr lang="ru-RU"/>
        </a:p>
      </dgm:t>
    </dgm:pt>
    <dgm:pt modelId="{5EBB34E5-85B9-4760-8FA8-028FF65D0DA8}" type="sibTrans" cxnId="{E2A52D23-A526-4FAB-9FD1-7E83BF64DF90}">
      <dgm:prSet/>
      <dgm:spPr/>
      <dgm:t>
        <a:bodyPr/>
        <a:lstStyle/>
        <a:p>
          <a:endParaRPr lang="ru-RU"/>
        </a:p>
      </dgm:t>
    </dgm:pt>
    <dgm:pt modelId="{A4411C8D-7207-474A-A06E-76B3084E0959}">
      <dgm:prSet phldrT="[Текст]" custT="1">
        <dgm:style>
          <a:lnRef idx="0">
            <a:schemeClr val="accent5"/>
          </a:lnRef>
          <a:fillRef idx="3">
            <a:schemeClr val="accent5"/>
          </a:fillRef>
          <a:effectRef idx="3">
            <a:schemeClr val="accent5"/>
          </a:effectRef>
          <a:fontRef idx="minor">
            <a:schemeClr val="lt1"/>
          </a:fontRef>
        </dgm:style>
      </dgm:prSet>
      <dgm:spPr/>
      <dgm:t>
        <a:bodyPr/>
        <a:lstStyle/>
        <a:p>
          <a:pPr algn="l"/>
          <a:r>
            <a:rPr lang="ru-RU" sz="2700" dirty="0"/>
            <a:t>-</a:t>
          </a:r>
          <a:r>
            <a:rPr lang="ru-RU" sz="2000" b="1" dirty="0"/>
            <a:t>От взаимного сравнения</a:t>
          </a:r>
        </a:p>
        <a:p>
          <a:pPr algn="l"/>
          <a:r>
            <a:rPr lang="ru-RU" sz="2000" b="1" dirty="0"/>
            <a:t>-От  борьбы интересов</a:t>
          </a:r>
        </a:p>
      </dgm:t>
    </dgm:pt>
    <dgm:pt modelId="{F5453D68-5751-4D3B-AD0E-3CD7C7847996}" type="parTrans" cxnId="{0520BF2A-46C7-40E3-BFDB-986504D2AFAB}">
      <dgm:prSet/>
      <dgm:spPr/>
      <dgm:t>
        <a:bodyPr/>
        <a:lstStyle/>
        <a:p>
          <a:endParaRPr lang="ru-RU"/>
        </a:p>
      </dgm:t>
    </dgm:pt>
    <dgm:pt modelId="{DE72201C-33EA-4351-B195-094F38ACBD52}" type="sibTrans" cxnId="{0520BF2A-46C7-40E3-BFDB-986504D2AFAB}">
      <dgm:prSet/>
      <dgm:spPr/>
      <dgm:t>
        <a:bodyPr/>
        <a:lstStyle/>
        <a:p>
          <a:endParaRPr lang="ru-RU"/>
        </a:p>
      </dgm:t>
    </dgm:pt>
    <dgm:pt modelId="{237B1959-45C0-46AF-A707-2A77FD606D23}">
      <dgm:prSet phldrT="[Текст]" custT="1">
        <dgm:style>
          <a:lnRef idx="0">
            <a:schemeClr val="accent1"/>
          </a:lnRef>
          <a:fillRef idx="3">
            <a:schemeClr val="accent1"/>
          </a:fillRef>
          <a:effectRef idx="3">
            <a:schemeClr val="accent1"/>
          </a:effectRef>
          <a:fontRef idx="minor">
            <a:schemeClr val="lt1"/>
          </a:fontRef>
        </dgm:style>
      </dgm:prSet>
      <dgm:spPr/>
      <dgm:t>
        <a:bodyPr/>
        <a:lstStyle/>
        <a:p>
          <a:pPr algn="l"/>
          <a:r>
            <a:rPr lang="ru-RU" sz="2800" dirty="0"/>
            <a:t>-</a:t>
          </a:r>
          <a:r>
            <a:rPr lang="ru-RU" sz="2000" b="1" dirty="0"/>
            <a:t>От миссии</a:t>
          </a:r>
        </a:p>
        <a:p>
          <a:pPr algn="l"/>
          <a:r>
            <a:rPr lang="ru-RU" sz="2000" b="1" dirty="0"/>
            <a:t>-От идеалов</a:t>
          </a:r>
        </a:p>
        <a:p>
          <a:pPr algn="l"/>
          <a:r>
            <a:rPr lang="ru-RU" sz="2000" b="1" dirty="0"/>
            <a:t>-От видения</a:t>
          </a:r>
        </a:p>
      </dgm:t>
    </dgm:pt>
    <dgm:pt modelId="{CD65E110-686A-4D34-8C0B-E452D7570644}" type="parTrans" cxnId="{2C34B435-40AD-4F7F-8876-3A09B2A7370D}">
      <dgm:prSet/>
      <dgm:spPr/>
      <dgm:t>
        <a:bodyPr/>
        <a:lstStyle/>
        <a:p>
          <a:endParaRPr lang="ru-RU"/>
        </a:p>
      </dgm:t>
    </dgm:pt>
    <dgm:pt modelId="{50761F8C-22E0-4EA9-BDFB-138388F5BE4F}" type="sibTrans" cxnId="{2C34B435-40AD-4F7F-8876-3A09B2A7370D}">
      <dgm:prSet/>
      <dgm:spPr/>
      <dgm:t>
        <a:bodyPr/>
        <a:lstStyle/>
        <a:p>
          <a:endParaRPr lang="ru-RU"/>
        </a:p>
      </dgm:t>
    </dgm:pt>
    <dgm:pt modelId="{728D4C88-492A-48A4-9E3C-5B3E36ED5866}" type="pres">
      <dgm:prSet presAssocID="{AFC5CBD2-E15B-47B7-8D5C-494877839DC2}" presName="Name0" presStyleCnt="0">
        <dgm:presLayoutVars>
          <dgm:dir/>
          <dgm:resizeHandles val="exact"/>
        </dgm:presLayoutVars>
      </dgm:prSet>
      <dgm:spPr/>
    </dgm:pt>
    <dgm:pt modelId="{10635C54-0C31-4724-9276-A86D56C09E22}" type="pres">
      <dgm:prSet presAssocID="{AFC5CBD2-E15B-47B7-8D5C-494877839DC2}" presName="bkgdShp" presStyleLbl="alignAccFollowNode1" presStyleIdx="0" presStyleCnt="1" custLinFactNeighborX="-431" custLinFactNeighborY="-7547">
        <dgm:style>
          <a:lnRef idx="0">
            <a:schemeClr val="accent2"/>
          </a:lnRef>
          <a:fillRef idx="3">
            <a:schemeClr val="accent2"/>
          </a:fillRef>
          <a:effectRef idx="3">
            <a:schemeClr val="accent2"/>
          </a:effectRef>
          <a:fontRef idx="minor">
            <a:schemeClr val="lt1"/>
          </a:fontRef>
        </dgm:style>
      </dgm:prSet>
      <dgm:spPr/>
    </dgm:pt>
    <dgm:pt modelId="{9DCB3749-EBB9-495D-A02F-EF943EFB0857}" type="pres">
      <dgm:prSet presAssocID="{AFC5CBD2-E15B-47B7-8D5C-494877839DC2}" presName="linComp" presStyleCnt="0"/>
      <dgm:spPr/>
    </dgm:pt>
    <dgm:pt modelId="{BD64A29F-CB4F-40EA-9A5B-0257AD8DDC3C}" type="pres">
      <dgm:prSet presAssocID="{8E7040A0-1F83-4E7E-A8BE-6325D3F12379}" presName="compNode" presStyleCnt="0"/>
      <dgm:spPr/>
    </dgm:pt>
    <dgm:pt modelId="{31ADD9FB-1D3E-48F1-90D8-6175ABF86467}" type="pres">
      <dgm:prSet presAssocID="{8E7040A0-1F83-4E7E-A8BE-6325D3F12379}" presName="node" presStyleLbl="node1" presStyleIdx="0" presStyleCnt="3">
        <dgm:presLayoutVars>
          <dgm:bulletEnabled val="1"/>
        </dgm:presLayoutVars>
      </dgm:prSet>
      <dgm:spPr/>
    </dgm:pt>
    <dgm:pt modelId="{7C9EA211-6881-4F94-B596-30BDABF312DE}" type="pres">
      <dgm:prSet presAssocID="{8E7040A0-1F83-4E7E-A8BE-6325D3F12379}" presName="invisiNode" presStyleLbl="node1" presStyleIdx="0" presStyleCnt="3"/>
      <dgm:spPr/>
    </dgm:pt>
    <dgm:pt modelId="{2E8ABF46-2B18-4C11-B24E-1860191C8A66}" type="pres">
      <dgm:prSet presAssocID="{8E7040A0-1F83-4E7E-A8BE-6325D3F12379}" presName="imagNode" presStyleLbl="fgImgPlace1" presStyleIdx="0" presStyleCnt="3"/>
      <dgm:spPr>
        <a:blipFill rotWithShape="0">
          <a:blip xmlns:r="http://schemas.openxmlformats.org/officeDocument/2006/relationships" r:embed="rId1"/>
          <a:stretch>
            <a:fillRect/>
          </a:stretch>
        </a:blipFill>
      </dgm:spPr>
    </dgm:pt>
    <dgm:pt modelId="{FB8AA414-470C-4C9A-ADAA-4B719986A0C7}" type="pres">
      <dgm:prSet presAssocID="{5EBB34E5-85B9-4760-8FA8-028FF65D0DA8}" presName="sibTrans" presStyleLbl="sibTrans2D1" presStyleIdx="0" presStyleCnt="0"/>
      <dgm:spPr/>
    </dgm:pt>
    <dgm:pt modelId="{81386638-7777-4E94-A720-097237FEC0D5}" type="pres">
      <dgm:prSet presAssocID="{A4411C8D-7207-474A-A06E-76B3084E0959}" presName="compNode" presStyleCnt="0"/>
      <dgm:spPr/>
    </dgm:pt>
    <dgm:pt modelId="{C75AE4FD-15A1-4857-9BEE-72C673F1450B}" type="pres">
      <dgm:prSet presAssocID="{A4411C8D-7207-474A-A06E-76B3084E0959}" presName="node" presStyleLbl="node1" presStyleIdx="1" presStyleCnt="3">
        <dgm:presLayoutVars>
          <dgm:bulletEnabled val="1"/>
        </dgm:presLayoutVars>
      </dgm:prSet>
      <dgm:spPr/>
    </dgm:pt>
    <dgm:pt modelId="{AC84E799-0ED7-4878-ABCB-1482ECE52BA9}" type="pres">
      <dgm:prSet presAssocID="{A4411C8D-7207-474A-A06E-76B3084E0959}" presName="invisiNode" presStyleLbl="node1" presStyleIdx="1" presStyleCnt="3"/>
      <dgm:spPr/>
    </dgm:pt>
    <dgm:pt modelId="{D665C48F-4F0F-41DF-A32B-9C3EAE0B035C}" type="pres">
      <dgm:prSet presAssocID="{A4411C8D-7207-474A-A06E-76B3084E0959}" presName="imagNode" presStyleLbl="fgImgPlace1" presStyleIdx="1" presStyleCnt="3"/>
      <dgm:spPr>
        <a:blipFill rotWithShape="0">
          <a:blip xmlns:r="http://schemas.openxmlformats.org/officeDocument/2006/relationships" r:embed="rId2"/>
          <a:stretch>
            <a:fillRect/>
          </a:stretch>
        </a:blipFill>
      </dgm:spPr>
    </dgm:pt>
    <dgm:pt modelId="{2895EA28-1C12-4F34-840B-59802B557408}" type="pres">
      <dgm:prSet presAssocID="{DE72201C-33EA-4351-B195-094F38ACBD52}" presName="sibTrans" presStyleLbl="sibTrans2D1" presStyleIdx="0" presStyleCnt="0"/>
      <dgm:spPr/>
    </dgm:pt>
    <dgm:pt modelId="{F7D966AE-1417-432A-A9CB-A44564DC8E48}" type="pres">
      <dgm:prSet presAssocID="{237B1959-45C0-46AF-A707-2A77FD606D23}" presName="compNode" presStyleCnt="0"/>
      <dgm:spPr/>
    </dgm:pt>
    <dgm:pt modelId="{7EF0D31B-BBD1-42DF-9803-012363EC5B7E}" type="pres">
      <dgm:prSet presAssocID="{237B1959-45C0-46AF-A707-2A77FD606D23}" presName="node" presStyleLbl="node1" presStyleIdx="2" presStyleCnt="3">
        <dgm:presLayoutVars>
          <dgm:bulletEnabled val="1"/>
        </dgm:presLayoutVars>
      </dgm:prSet>
      <dgm:spPr/>
    </dgm:pt>
    <dgm:pt modelId="{215A1713-2F16-49DD-B902-D8D691348072}" type="pres">
      <dgm:prSet presAssocID="{237B1959-45C0-46AF-A707-2A77FD606D23}" presName="invisiNode" presStyleLbl="node1" presStyleIdx="2" presStyleCnt="3"/>
      <dgm:spPr/>
    </dgm:pt>
    <dgm:pt modelId="{5A6DECBD-594F-48FF-84BF-C020FC7C0F5B}" type="pres">
      <dgm:prSet presAssocID="{237B1959-45C0-46AF-A707-2A77FD606D23}" presName="imagNode" presStyleLbl="fgImgPlace1" presStyleIdx="2" presStyleCnt="3"/>
      <dgm:spPr>
        <a:blipFill rotWithShape="0">
          <a:blip xmlns:r="http://schemas.openxmlformats.org/officeDocument/2006/relationships" r:embed="rId3"/>
          <a:stretch>
            <a:fillRect/>
          </a:stretch>
        </a:blipFill>
      </dgm:spPr>
    </dgm:pt>
  </dgm:ptLst>
  <dgm:cxnLst>
    <dgm:cxn modelId="{9D07720A-F8DD-40DA-A3E7-81B86CE15A8C}" type="presOf" srcId="{DE72201C-33EA-4351-B195-094F38ACBD52}" destId="{2895EA28-1C12-4F34-840B-59802B557408}" srcOrd="0" destOrd="0" presId="urn:microsoft.com/office/officeart/2005/8/layout/pList2#1"/>
    <dgm:cxn modelId="{E2A52D23-A526-4FAB-9FD1-7E83BF64DF90}" srcId="{AFC5CBD2-E15B-47B7-8D5C-494877839DC2}" destId="{8E7040A0-1F83-4E7E-A8BE-6325D3F12379}" srcOrd="0" destOrd="0" parTransId="{B1E1F172-8808-4EE6-AB5C-CA7BF8B2BB70}" sibTransId="{5EBB34E5-85B9-4760-8FA8-028FF65D0DA8}"/>
    <dgm:cxn modelId="{0520BF2A-46C7-40E3-BFDB-986504D2AFAB}" srcId="{AFC5CBD2-E15B-47B7-8D5C-494877839DC2}" destId="{A4411C8D-7207-474A-A06E-76B3084E0959}" srcOrd="1" destOrd="0" parTransId="{F5453D68-5751-4D3B-AD0E-3CD7C7847996}" sibTransId="{DE72201C-33EA-4351-B195-094F38ACBD52}"/>
    <dgm:cxn modelId="{2C34B435-40AD-4F7F-8876-3A09B2A7370D}" srcId="{AFC5CBD2-E15B-47B7-8D5C-494877839DC2}" destId="{237B1959-45C0-46AF-A707-2A77FD606D23}" srcOrd="2" destOrd="0" parTransId="{CD65E110-686A-4D34-8C0B-E452D7570644}" sibTransId="{50761F8C-22E0-4EA9-BDFB-138388F5BE4F}"/>
    <dgm:cxn modelId="{B6BC0F3B-DE2F-435A-BAF6-AE008F29FEA1}" type="presOf" srcId="{8E7040A0-1F83-4E7E-A8BE-6325D3F12379}" destId="{31ADD9FB-1D3E-48F1-90D8-6175ABF86467}" srcOrd="0" destOrd="0" presId="urn:microsoft.com/office/officeart/2005/8/layout/pList2#1"/>
    <dgm:cxn modelId="{09216660-9BD2-4C8E-B829-28BEBE2F02BC}" type="presOf" srcId="{5EBB34E5-85B9-4760-8FA8-028FF65D0DA8}" destId="{FB8AA414-470C-4C9A-ADAA-4B719986A0C7}" srcOrd="0" destOrd="0" presId="urn:microsoft.com/office/officeart/2005/8/layout/pList2#1"/>
    <dgm:cxn modelId="{11A90C47-B9D0-4998-A51D-84B8827C3F34}" type="presOf" srcId="{AFC5CBD2-E15B-47B7-8D5C-494877839DC2}" destId="{728D4C88-492A-48A4-9E3C-5B3E36ED5866}" srcOrd="0" destOrd="0" presId="urn:microsoft.com/office/officeart/2005/8/layout/pList2#1"/>
    <dgm:cxn modelId="{34EC7FAF-9A97-409A-9E07-B2A744577BB4}" type="presOf" srcId="{237B1959-45C0-46AF-A707-2A77FD606D23}" destId="{7EF0D31B-BBD1-42DF-9803-012363EC5B7E}" srcOrd="0" destOrd="0" presId="urn:microsoft.com/office/officeart/2005/8/layout/pList2#1"/>
    <dgm:cxn modelId="{03C2D3C8-7B7B-4922-B9CC-DB5652B630D5}" type="presOf" srcId="{A4411C8D-7207-474A-A06E-76B3084E0959}" destId="{C75AE4FD-15A1-4857-9BEE-72C673F1450B}" srcOrd="0" destOrd="0" presId="urn:microsoft.com/office/officeart/2005/8/layout/pList2#1"/>
    <dgm:cxn modelId="{8B6EC984-9758-471E-89EA-FAA356EDA71A}" type="presParOf" srcId="{728D4C88-492A-48A4-9E3C-5B3E36ED5866}" destId="{10635C54-0C31-4724-9276-A86D56C09E22}" srcOrd="0" destOrd="0" presId="urn:microsoft.com/office/officeart/2005/8/layout/pList2#1"/>
    <dgm:cxn modelId="{AFAC47A0-7330-4AEC-9430-3D5365A9FC0B}" type="presParOf" srcId="{728D4C88-492A-48A4-9E3C-5B3E36ED5866}" destId="{9DCB3749-EBB9-495D-A02F-EF943EFB0857}" srcOrd="1" destOrd="0" presId="urn:microsoft.com/office/officeart/2005/8/layout/pList2#1"/>
    <dgm:cxn modelId="{72D1E9FD-91DA-4005-BA5C-B71C8ED5A70A}" type="presParOf" srcId="{9DCB3749-EBB9-495D-A02F-EF943EFB0857}" destId="{BD64A29F-CB4F-40EA-9A5B-0257AD8DDC3C}" srcOrd="0" destOrd="0" presId="urn:microsoft.com/office/officeart/2005/8/layout/pList2#1"/>
    <dgm:cxn modelId="{DBBBD284-BA4F-4969-BD0E-9280CD7C2336}" type="presParOf" srcId="{BD64A29F-CB4F-40EA-9A5B-0257AD8DDC3C}" destId="{31ADD9FB-1D3E-48F1-90D8-6175ABF86467}" srcOrd="0" destOrd="0" presId="urn:microsoft.com/office/officeart/2005/8/layout/pList2#1"/>
    <dgm:cxn modelId="{4AAF0966-7B6B-4CCD-8B67-3F4F2AFFDA08}" type="presParOf" srcId="{BD64A29F-CB4F-40EA-9A5B-0257AD8DDC3C}" destId="{7C9EA211-6881-4F94-B596-30BDABF312DE}" srcOrd="1" destOrd="0" presId="urn:microsoft.com/office/officeart/2005/8/layout/pList2#1"/>
    <dgm:cxn modelId="{97EE0C6E-CBC0-4AD6-8286-1FB7CCD3B174}" type="presParOf" srcId="{BD64A29F-CB4F-40EA-9A5B-0257AD8DDC3C}" destId="{2E8ABF46-2B18-4C11-B24E-1860191C8A66}" srcOrd="2" destOrd="0" presId="urn:microsoft.com/office/officeart/2005/8/layout/pList2#1"/>
    <dgm:cxn modelId="{4B9F4CED-A80D-4111-A27A-654279ABE831}" type="presParOf" srcId="{9DCB3749-EBB9-495D-A02F-EF943EFB0857}" destId="{FB8AA414-470C-4C9A-ADAA-4B719986A0C7}" srcOrd="1" destOrd="0" presId="urn:microsoft.com/office/officeart/2005/8/layout/pList2#1"/>
    <dgm:cxn modelId="{CF00AA61-2CB5-4AE4-B48F-E85F15539183}" type="presParOf" srcId="{9DCB3749-EBB9-495D-A02F-EF943EFB0857}" destId="{81386638-7777-4E94-A720-097237FEC0D5}" srcOrd="2" destOrd="0" presId="urn:microsoft.com/office/officeart/2005/8/layout/pList2#1"/>
    <dgm:cxn modelId="{F2A121C2-5C69-4863-8DC1-EB8EB4C45C36}" type="presParOf" srcId="{81386638-7777-4E94-A720-097237FEC0D5}" destId="{C75AE4FD-15A1-4857-9BEE-72C673F1450B}" srcOrd="0" destOrd="0" presId="urn:microsoft.com/office/officeart/2005/8/layout/pList2#1"/>
    <dgm:cxn modelId="{786FADBF-2E7F-43D5-A5EB-E4D30CAEB1FA}" type="presParOf" srcId="{81386638-7777-4E94-A720-097237FEC0D5}" destId="{AC84E799-0ED7-4878-ABCB-1482ECE52BA9}" srcOrd="1" destOrd="0" presId="urn:microsoft.com/office/officeart/2005/8/layout/pList2#1"/>
    <dgm:cxn modelId="{9FC3B0E5-7B89-4985-88F5-7769244851D6}" type="presParOf" srcId="{81386638-7777-4E94-A720-097237FEC0D5}" destId="{D665C48F-4F0F-41DF-A32B-9C3EAE0B035C}" srcOrd="2" destOrd="0" presId="urn:microsoft.com/office/officeart/2005/8/layout/pList2#1"/>
    <dgm:cxn modelId="{2FD93C17-472D-4989-ABBC-1D97C5D323B9}" type="presParOf" srcId="{9DCB3749-EBB9-495D-A02F-EF943EFB0857}" destId="{2895EA28-1C12-4F34-840B-59802B557408}" srcOrd="3" destOrd="0" presId="urn:microsoft.com/office/officeart/2005/8/layout/pList2#1"/>
    <dgm:cxn modelId="{0209A1F6-8483-4CB8-B30D-EB50B924F948}" type="presParOf" srcId="{9DCB3749-EBB9-495D-A02F-EF943EFB0857}" destId="{F7D966AE-1417-432A-A9CB-A44564DC8E48}" srcOrd="4" destOrd="0" presId="urn:microsoft.com/office/officeart/2005/8/layout/pList2#1"/>
    <dgm:cxn modelId="{D63FD9A1-E6E1-4208-978D-D1AD87647BA5}" type="presParOf" srcId="{F7D966AE-1417-432A-A9CB-A44564DC8E48}" destId="{7EF0D31B-BBD1-42DF-9803-012363EC5B7E}" srcOrd="0" destOrd="0" presId="urn:microsoft.com/office/officeart/2005/8/layout/pList2#1"/>
    <dgm:cxn modelId="{0C15D215-688D-44F3-8ADE-11806DE192FB}" type="presParOf" srcId="{F7D966AE-1417-432A-A9CB-A44564DC8E48}" destId="{215A1713-2F16-49DD-B902-D8D691348072}" srcOrd="1" destOrd="0" presId="urn:microsoft.com/office/officeart/2005/8/layout/pList2#1"/>
    <dgm:cxn modelId="{386B908A-9F24-46EF-8C88-BDF08832F0EF}" type="presParOf" srcId="{F7D966AE-1417-432A-A9CB-A44564DC8E48}" destId="{5A6DECBD-594F-48FF-84BF-C020FC7C0F5B}" srcOrd="2" destOrd="0" presId="urn:microsoft.com/office/officeart/2005/8/layout/p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7B579B-86AA-4E04-B448-B4001A555E9B}" type="doc">
      <dgm:prSet loTypeId="urn:microsoft.com/office/officeart/2005/8/layout/target1" loCatId="relationship" qsTypeId="urn:microsoft.com/office/officeart/2005/8/quickstyle/simple1" qsCatId="simple" csTypeId="urn:microsoft.com/office/officeart/2005/8/colors/accent1_2" csCatId="accent1" phldr="1"/>
      <dgm:spPr/>
      <dgm:t>
        <a:bodyPr/>
        <a:lstStyle/>
        <a:p>
          <a:endParaRPr lang="ru-RU"/>
        </a:p>
      </dgm:t>
    </dgm:pt>
    <dgm:pt modelId="{D2943A82-447F-4050-8CC3-6638D8730C43}">
      <dgm:prSet phldrT="[Текст]" custT="1"/>
      <dgm:spPr/>
      <dgm:t>
        <a:bodyPr/>
        <a:lstStyle/>
        <a:p>
          <a:r>
            <a:rPr lang="ru-RU" sz="1800" b="1" dirty="0">
              <a:solidFill>
                <a:schemeClr val="accent2">
                  <a:lumMod val="75000"/>
                </a:schemeClr>
              </a:solidFill>
            </a:rPr>
            <a:t>процесс активного формирования реальности</a:t>
          </a:r>
        </a:p>
      </dgm:t>
    </dgm:pt>
    <dgm:pt modelId="{06EDAEC0-B031-4BAF-8E1A-3DA633CF8CC5}" type="parTrans" cxnId="{1EDDE14B-FC3F-4F91-B24D-C1605187FFFC}">
      <dgm:prSet/>
      <dgm:spPr/>
      <dgm:t>
        <a:bodyPr/>
        <a:lstStyle/>
        <a:p>
          <a:endParaRPr lang="ru-RU"/>
        </a:p>
      </dgm:t>
    </dgm:pt>
    <dgm:pt modelId="{40E54C81-EF41-4563-8359-554932258AE1}" type="sibTrans" cxnId="{1EDDE14B-FC3F-4F91-B24D-C1605187FFFC}">
      <dgm:prSet/>
      <dgm:spPr/>
      <dgm:t>
        <a:bodyPr/>
        <a:lstStyle/>
        <a:p>
          <a:endParaRPr lang="ru-RU"/>
        </a:p>
      </dgm:t>
    </dgm:pt>
    <dgm:pt modelId="{7109FF5B-1185-46EE-BC95-6B8C96CB3188}">
      <dgm:prSet phldrT="[Текст]" custT="1"/>
      <dgm:spPr/>
      <dgm:t>
        <a:bodyPr/>
        <a:lstStyle/>
        <a:p>
          <a:r>
            <a:rPr lang="ru-RU" sz="1800" b="1" dirty="0">
              <a:solidFill>
                <a:schemeClr val="accent2">
                  <a:lumMod val="75000"/>
                </a:schemeClr>
              </a:solidFill>
            </a:rPr>
            <a:t>создание </a:t>
          </a:r>
          <a:r>
            <a:rPr lang="ru-RU" sz="1800" b="1" dirty="0" err="1">
              <a:solidFill>
                <a:schemeClr val="accent2">
                  <a:lumMod val="75000"/>
                </a:schemeClr>
              </a:solidFill>
            </a:rPr>
            <a:t>векторности</a:t>
          </a:r>
          <a:r>
            <a:rPr lang="ru-RU" sz="1800" b="1" dirty="0">
              <a:solidFill>
                <a:schemeClr val="accent2">
                  <a:lumMod val="75000"/>
                </a:schemeClr>
              </a:solidFill>
            </a:rPr>
            <a:t>  жизни</a:t>
          </a:r>
        </a:p>
      </dgm:t>
    </dgm:pt>
    <dgm:pt modelId="{3FD5807E-A6E0-4EEA-A252-299E1565C39B}" type="parTrans" cxnId="{F165D04C-026A-4D51-822E-5E11B5849C21}">
      <dgm:prSet/>
      <dgm:spPr/>
      <dgm:t>
        <a:bodyPr/>
        <a:lstStyle/>
        <a:p>
          <a:endParaRPr lang="ru-RU"/>
        </a:p>
      </dgm:t>
    </dgm:pt>
    <dgm:pt modelId="{7A0691DE-9AFF-457A-92BD-C9B8CE101FB7}" type="sibTrans" cxnId="{F165D04C-026A-4D51-822E-5E11B5849C21}">
      <dgm:prSet/>
      <dgm:spPr/>
      <dgm:t>
        <a:bodyPr/>
        <a:lstStyle/>
        <a:p>
          <a:endParaRPr lang="ru-RU"/>
        </a:p>
      </dgm:t>
    </dgm:pt>
    <dgm:pt modelId="{E80B1639-CE52-4192-80F0-1BA79BD9CD3F}">
      <dgm:prSet phldrT="[Текст]" custT="1"/>
      <dgm:spPr/>
      <dgm:t>
        <a:bodyPr/>
        <a:lstStyle/>
        <a:p>
          <a:r>
            <a:rPr lang="ru-RU" sz="1800" b="1" dirty="0">
              <a:solidFill>
                <a:schemeClr val="accent2">
                  <a:lumMod val="75000"/>
                </a:schemeClr>
              </a:solidFill>
            </a:rPr>
            <a:t>создание образа новой реальности</a:t>
          </a:r>
        </a:p>
      </dgm:t>
    </dgm:pt>
    <dgm:pt modelId="{707B77DA-89C9-4FFA-81A1-C9988348D655}" type="parTrans" cxnId="{E441D13A-4216-4942-87E3-91AF728169BA}">
      <dgm:prSet/>
      <dgm:spPr/>
      <dgm:t>
        <a:bodyPr/>
        <a:lstStyle/>
        <a:p>
          <a:endParaRPr lang="ru-RU"/>
        </a:p>
      </dgm:t>
    </dgm:pt>
    <dgm:pt modelId="{200D6E34-7BF2-418E-B5CC-B899D0449E66}" type="sibTrans" cxnId="{E441D13A-4216-4942-87E3-91AF728169BA}">
      <dgm:prSet/>
      <dgm:spPr/>
      <dgm:t>
        <a:bodyPr/>
        <a:lstStyle/>
        <a:p>
          <a:endParaRPr lang="ru-RU"/>
        </a:p>
      </dgm:t>
    </dgm:pt>
    <dgm:pt modelId="{3D3801F8-6EB0-48E8-B835-45D90826A054}">
      <dgm:prSet custT="1"/>
      <dgm:spPr/>
      <dgm:t>
        <a:bodyPr/>
        <a:lstStyle/>
        <a:p>
          <a:r>
            <a:rPr lang="ru-RU" sz="1800" b="1" dirty="0">
              <a:solidFill>
                <a:schemeClr val="accent2">
                  <a:lumMod val="75000"/>
                </a:schemeClr>
              </a:solidFill>
            </a:rPr>
            <a:t>свободное волеизъявление личности </a:t>
          </a:r>
        </a:p>
      </dgm:t>
    </dgm:pt>
    <dgm:pt modelId="{5B164450-7A55-4621-A1DE-D026486F5A2D}" type="parTrans" cxnId="{487AFADD-4E96-4C32-94A2-C71EF5FE97F4}">
      <dgm:prSet/>
      <dgm:spPr/>
      <dgm:t>
        <a:bodyPr/>
        <a:lstStyle/>
        <a:p>
          <a:endParaRPr lang="ru-RU"/>
        </a:p>
      </dgm:t>
    </dgm:pt>
    <dgm:pt modelId="{812084F9-5A90-4BA8-B5E3-53D6D343A01E}" type="sibTrans" cxnId="{487AFADD-4E96-4C32-94A2-C71EF5FE97F4}">
      <dgm:prSet/>
      <dgm:spPr/>
      <dgm:t>
        <a:bodyPr/>
        <a:lstStyle/>
        <a:p>
          <a:endParaRPr lang="ru-RU"/>
        </a:p>
      </dgm:t>
    </dgm:pt>
    <dgm:pt modelId="{FBF62AB3-B5D0-49E1-ABCF-7CDBA0CC732D}" type="pres">
      <dgm:prSet presAssocID="{BA7B579B-86AA-4E04-B448-B4001A555E9B}" presName="composite" presStyleCnt="0">
        <dgm:presLayoutVars>
          <dgm:chMax val="5"/>
          <dgm:dir/>
          <dgm:resizeHandles val="exact"/>
        </dgm:presLayoutVars>
      </dgm:prSet>
      <dgm:spPr/>
    </dgm:pt>
    <dgm:pt modelId="{ED2BE601-EF49-4B9C-A4AE-896E22D91323}" type="pres">
      <dgm:prSet presAssocID="{D2943A82-447F-4050-8CC3-6638D8730C43}" presName="circle1" presStyleLbl="lnNode1" presStyleIdx="0" presStyleCnt="4" custLinFactNeighborX="4447" custLinFactNeighborY="-750">
        <dgm:style>
          <a:lnRef idx="0">
            <a:schemeClr val="accent2"/>
          </a:lnRef>
          <a:fillRef idx="3">
            <a:schemeClr val="accent2"/>
          </a:fillRef>
          <a:effectRef idx="3">
            <a:schemeClr val="accent2"/>
          </a:effectRef>
          <a:fontRef idx="minor">
            <a:schemeClr val="lt1"/>
          </a:fontRef>
        </dgm:style>
      </dgm:prSet>
      <dgm:spPr>
        <a:gradFill rotWithShape="0">
          <a:gsLst>
            <a:gs pos="0">
              <a:schemeClr val="accent2">
                <a:shade val="63000"/>
                <a:alpha val="21000"/>
              </a:schemeClr>
            </a:gs>
            <a:gs pos="30000">
              <a:schemeClr val="accent2">
                <a:shade val="90000"/>
                <a:satMod val="110000"/>
              </a:schemeClr>
            </a:gs>
            <a:gs pos="45000">
              <a:schemeClr val="accent2">
                <a:shade val="100000"/>
                <a:satMod val="118000"/>
              </a:schemeClr>
            </a:gs>
            <a:gs pos="55000">
              <a:schemeClr val="accent2">
                <a:shade val="100000"/>
                <a:satMod val="118000"/>
              </a:schemeClr>
            </a:gs>
            <a:gs pos="73000">
              <a:schemeClr val="accent2">
                <a:shade val="90000"/>
                <a:satMod val="110000"/>
              </a:schemeClr>
            </a:gs>
            <a:gs pos="100000">
              <a:schemeClr val="accent2">
                <a:shade val="63000"/>
              </a:schemeClr>
            </a:gs>
          </a:gsLst>
        </a:gradFill>
        <a:ln>
          <a:noFill/>
        </a:ln>
        <a:effectLst/>
        <a:scene3d>
          <a:camera prst="orthographicFront">
            <a:rot lat="0" lon="0" rev="0"/>
          </a:camera>
          <a:lightRig rig="contrasting" dir="t">
            <a:rot lat="0" lon="0" rev="7800000"/>
          </a:lightRig>
        </a:scene3d>
        <a:sp3d>
          <a:bevelT w="139700" h="139700"/>
        </a:sp3d>
      </dgm:spPr>
    </dgm:pt>
    <dgm:pt modelId="{B4F48F7A-B05A-4EC9-83BF-ADE63FB6870F}" type="pres">
      <dgm:prSet presAssocID="{D2943A82-447F-4050-8CC3-6638D8730C43}" presName="text1" presStyleLbl="revTx" presStyleIdx="0" presStyleCnt="4" custScaleX="145833" custScaleY="143554">
        <dgm:presLayoutVars>
          <dgm:bulletEnabled val="1"/>
        </dgm:presLayoutVars>
      </dgm:prSet>
      <dgm:spPr/>
    </dgm:pt>
    <dgm:pt modelId="{B0E41CEC-3B53-4520-9F1B-9DDF14275136}" type="pres">
      <dgm:prSet presAssocID="{D2943A82-447F-4050-8CC3-6638D8730C43}" presName="line1" presStyleLbl="callout" presStyleIdx="0" presStyleCnt="8" custLinFactY="-100000" custLinFactNeighborX="-20833" custLinFactNeighborY="-195672">
        <dgm:style>
          <a:lnRef idx="2">
            <a:schemeClr val="accent1"/>
          </a:lnRef>
          <a:fillRef idx="1">
            <a:schemeClr val="lt1"/>
          </a:fillRef>
          <a:effectRef idx="0">
            <a:schemeClr val="accent1"/>
          </a:effectRef>
          <a:fontRef idx="minor">
            <a:schemeClr val="dk1"/>
          </a:fontRef>
        </dgm:style>
      </dgm:prSet>
      <dgm:spPr>
        <a:ln w="38100"/>
      </dgm:spPr>
    </dgm:pt>
    <dgm:pt modelId="{3028DF9A-23D1-418F-8F89-E50E5556C92A}" type="pres">
      <dgm:prSet presAssocID="{D2943A82-447F-4050-8CC3-6638D8730C43}" presName="d1" presStyleLbl="callout" presStyleIdx="1" presStyleCnt="8" custScaleX="100000" custScaleY="105895" custLinFactNeighborX="-3220" custLinFactNeighborY="-1504">
        <dgm:style>
          <a:lnRef idx="2">
            <a:schemeClr val="accent1"/>
          </a:lnRef>
          <a:fillRef idx="1">
            <a:schemeClr val="lt1"/>
          </a:fillRef>
          <a:effectRef idx="0">
            <a:schemeClr val="accent1"/>
          </a:effectRef>
          <a:fontRef idx="minor">
            <a:schemeClr val="dk1"/>
          </a:fontRef>
        </dgm:style>
      </dgm:prSet>
      <dgm:spPr>
        <a:ln w="38100"/>
      </dgm:spPr>
    </dgm:pt>
    <dgm:pt modelId="{2626A34A-64A4-41D8-9C4D-42BAF64E0A8E}" type="pres">
      <dgm:prSet presAssocID="{7109FF5B-1185-46EE-BC95-6B8C96CB3188}" presName="circle2" presStyleLbl="lnNode1" presStyleIdx="1" presStyleCnt="4">
        <dgm:style>
          <a:lnRef idx="0">
            <a:schemeClr val="accent4"/>
          </a:lnRef>
          <a:fillRef idx="3">
            <a:schemeClr val="accent4"/>
          </a:fillRef>
          <a:effectRef idx="3">
            <a:schemeClr val="accent4"/>
          </a:effectRef>
          <a:fontRef idx="minor">
            <a:schemeClr val="lt1"/>
          </a:fontRef>
        </dgm:style>
      </dgm:prSet>
      <dgm:spPr>
        <a:gradFill rotWithShape="0">
          <a:gsLst>
            <a:gs pos="0">
              <a:schemeClr val="accent4">
                <a:shade val="63000"/>
                <a:alpha val="18000"/>
              </a:schemeClr>
            </a:gs>
            <a:gs pos="30000">
              <a:schemeClr val="accent4">
                <a:shade val="90000"/>
                <a:satMod val="110000"/>
              </a:schemeClr>
            </a:gs>
            <a:gs pos="45000">
              <a:schemeClr val="accent4">
                <a:shade val="100000"/>
                <a:satMod val="118000"/>
              </a:schemeClr>
            </a:gs>
            <a:gs pos="55000">
              <a:schemeClr val="accent4">
                <a:shade val="100000"/>
                <a:satMod val="118000"/>
              </a:schemeClr>
            </a:gs>
            <a:gs pos="73000">
              <a:schemeClr val="accent4">
                <a:shade val="90000"/>
                <a:satMod val="110000"/>
              </a:schemeClr>
            </a:gs>
            <a:gs pos="100000">
              <a:schemeClr val="accent4">
                <a:shade val="63000"/>
              </a:schemeClr>
            </a:gs>
          </a:gsLst>
        </a:gradFill>
        <a:ln>
          <a:noFill/>
        </a:ln>
        <a:effectLst/>
        <a:scene3d>
          <a:camera prst="orthographicFront">
            <a:rot lat="0" lon="0" rev="0"/>
          </a:camera>
          <a:lightRig rig="contrasting" dir="t">
            <a:rot lat="0" lon="0" rev="7800000"/>
          </a:lightRig>
        </a:scene3d>
        <a:sp3d>
          <a:bevelT w="139700" h="139700"/>
        </a:sp3d>
      </dgm:spPr>
    </dgm:pt>
    <dgm:pt modelId="{2C52CA63-5E21-4B6B-BBE2-F57E64D41006}" type="pres">
      <dgm:prSet presAssocID="{7109FF5B-1185-46EE-BC95-6B8C96CB3188}" presName="text2" presStyleLbl="revTx" presStyleIdx="1" presStyleCnt="4" custLinFactNeighborX="-13542" custLinFactNeighborY="15418">
        <dgm:presLayoutVars>
          <dgm:bulletEnabled val="1"/>
        </dgm:presLayoutVars>
      </dgm:prSet>
      <dgm:spPr/>
    </dgm:pt>
    <dgm:pt modelId="{3CA8C242-E602-4CBC-A832-0EA1E38E3BC7}" type="pres">
      <dgm:prSet presAssocID="{7109FF5B-1185-46EE-BC95-6B8C96CB3188}" presName="line2" presStyleLbl="callout" presStyleIdx="2" presStyleCnt="8">
        <dgm:style>
          <a:lnRef idx="2">
            <a:schemeClr val="accent1"/>
          </a:lnRef>
          <a:fillRef idx="1">
            <a:schemeClr val="lt1"/>
          </a:fillRef>
          <a:effectRef idx="0">
            <a:schemeClr val="accent1"/>
          </a:effectRef>
          <a:fontRef idx="minor">
            <a:schemeClr val="dk1"/>
          </a:fontRef>
        </dgm:style>
      </dgm:prSet>
      <dgm:spPr>
        <a:ln w="38100"/>
      </dgm:spPr>
    </dgm:pt>
    <dgm:pt modelId="{BF8B272B-8603-47C5-B0C1-501BFDE4FF40}" type="pres">
      <dgm:prSet presAssocID="{7109FF5B-1185-46EE-BC95-6B8C96CB3188}" presName="d2" presStyleLbl="callout" presStyleIdx="3" presStyleCnt="8">
        <dgm:style>
          <a:lnRef idx="2">
            <a:schemeClr val="accent1"/>
          </a:lnRef>
          <a:fillRef idx="1">
            <a:schemeClr val="lt1"/>
          </a:fillRef>
          <a:effectRef idx="0">
            <a:schemeClr val="accent1"/>
          </a:effectRef>
          <a:fontRef idx="minor">
            <a:schemeClr val="dk1"/>
          </a:fontRef>
        </dgm:style>
      </dgm:prSet>
      <dgm:spPr>
        <a:ln w="38100"/>
      </dgm:spPr>
    </dgm:pt>
    <dgm:pt modelId="{C842E5DA-4F44-4F17-9A5E-5F20FCCA4BD4}" type="pres">
      <dgm:prSet presAssocID="{E80B1639-CE52-4192-80F0-1BA79BD9CD3F}" presName="circle3" presStyleLbl="lnNode1" presStyleIdx="2" presStyleCnt="4">
        <dgm:style>
          <a:lnRef idx="0">
            <a:schemeClr val="accent5"/>
          </a:lnRef>
          <a:fillRef idx="3">
            <a:schemeClr val="accent5"/>
          </a:fillRef>
          <a:effectRef idx="3">
            <a:schemeClr val="accent5"/>
          </a:effectRef>
          <a:fontRef idx="minor">
            <a:schemeClr val="lt1"/>
          </a:fontRef>
        </dgm:style>
      </dgm:prSet>
      <dgm:spPr>
        <a:gradFill flip="none" rotWithShape="1">
          <a:gsLst>
            <a:gs pos="0">
              <a:schemeClr val="accent5">
                <a:shade val="63000"/>
                <a:alpha val="20000"/>
              </a:schemeClr>
            </a:gs>
            <a:gs pos="30000">
              <a:schemeClr val="accent5">
                <a:shade val="90000"/>
                <a:satMod val="110000"/>
              </a:schemeClr>
            </a:gs>
            <a:gs pos="45000">
              <a:schemeClr val="accent5">
                <a:shade val="100000"/>
                <a:satMod val="118000"/>
              </a:schemeClr>
            </a:gs>
            <a:gs pos="55000">
              <a:schemeClr val="accent5">
                <a:shade val="100000"/>
                <a:satMod val="118000"/>
              </a:schemeClr>
            </a:gs>
            <a:gs pos="73000">
              <a:schemeClr val="accent5">
                <a:shade val="90000"/>
                <a:satMod val="110000"/>
              </a:schemeClr>
            </a:gs>
            <a:gs pos="100000">
              <a:schemeClr val="accent5">
                <a:shade val="63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dgm:spPr>
    </dgm:pt>
    <dgm:pt modelId="{38337D00-1FE6-4B78-9421-045BDBAAB06F}" type="pres">
      <dgm:prSet presAssocID="{E80B1639-CE52-4192-80F0-1BA79BD9CD3F}" presName="text3" presStyleLbl="revTx" presStyleIdx="2" presStyleCnt="4" custScaleX="108333" custLinFactNeighborX="-9375" custLinFactNeighborY="11237">
        <dgm:presLayoutVars>
          <dgm:bulletEnabled val="1"/>
        </dgm:presLayoutVars>
      </dgm:prSet>
      <dgm:spPr/>
    </dgm:pt>
    <dgm:pt modelId="{A6417C29-F68E-4976-B12C-FF1A2C272F26}" type="pres">
      <dgm:prSet presAssocID="{E80B1639-CE52-4192-80F0-1BA79BD9CD3F}" presName="line3" presStyleLbl="callout" presStyleIdx="4" presStyleCnt="8">
        <dgm:style>
          <a:lnRef idx="2">
            <a:schemeClr val="accent1"/>
          </a:lnRef>
          <a:fillRef idx="1">
            <a:schemeClr val="lt1"/>
          </a:fillRef>
          <a:effectRef idx="0">
            <a:schemeClr val="accent1"/>
          </a:effectRef>
          <a:fontRef idx="minor">
            <a:schemeClr val="dk1"/>
          </a:fontRef>
        </dgm:style>
      </dgm:prSet>
      <dgm:spPr>
        <a:ln w="38100"/>
      </dgm:spPr>
    </dgm:pt>
    <dgm:pt modelId="{CB0A358B-B34F-46F2-8EBE-03CFC31F2868}" type="pres">
      <dgm:prSet presAssocID="{E80B1639-CE52-4192-80F0-1BA79BD9CD3F}" presName="d3" presStyleLbl="callout" presStyleIdx="5" presStyleCnt="8">
        <dgm:style>
          <a:lnRef idx="2">
            <a:schemeClr val="accent1"/>
          </a:lnRef>
          <a:fillRef idx="1">
            <a:schemeClr val="lt1"/>
          </a:fillRef>
          <a:effectRef idx="0">
            <a:schemeClr val="accent1"/>
          </a:effectRef>
          <a:fontRef idx="minor">
            <a:schemeClr val="dk1"/>
          </a:fontRef>
        </dgm:style>
      </dgm:prSet>
      <dgm:spPr>
        <a:ln w="38100"/>
      </dgm:spPr>
    </dgm:pt>
    <dgm:pt modelId="{F29A8074-0C0A-4965-A726-8722276169FD}" type="pres">
      <dgm:prSet presAssocID="{3D3801F8-6EB0-48E8-B835-45D90826A054}" presName="circle4" presStyleLbl="lnNode1" presStyleIdx="3" presStyleCnt="4">
        <dgm:style>
          <a:lnRef idx="0">
            <a:schemeClr val="accent6"/>
          </a:lnRef>
          <a:fillRef idx="3">
            <a:schemeClr val="accent6"/>
          </a:fillRef>
          <a:effectRef idx="3">
            <a:schemeClr val="accent6"/>
          </a:effectRef>
          <a:fontRef idx="minor">
            <a:schemeClr val="lt1"/>
          </a:fontRef>
        </dgm:style>
      </dgm:prSet>
      <dgm:spPr>
        <a:gradFill flip="none" rotWithShape="1">
          <a:gsLst>
            <a:gs pos="0">
              <a:schemeClr val="accent6">
                <a:shade val="63000"/>
                <a:alpha val="20000"/>
              </a:schemeClr>
            </a:gs>
            <a:gs pos="30000">
              <a:schemeClr val="accent6">
                <a:shade val="90000"/>
                <a:satMod val="110000"/>
              </a:schemeClr>
            </a:gs>
            <a:gs pos="45000">
              <a:schemeClr val="accent6">
                <a:shade val="100000"/>
                <a:satMod val="118000"/>
              </a:schemeClr>
            </a:gs>
            <a:gs pos="55000">
              <a:schemeClr val="accent6">
                <a:shade val="100000"/>
                <a:satMod val="118000"/>
              </a:schemeClr>
            </a:gs>
            <a:gs pos="73000">
              <a:schemeClr val="accent6">
                <a:shade val="90000"/>
                <a:satMod val="110000"/>
              </a:schemeClr>
            </a:gs>
            <a:gs pos="100000">
              <a:schemeClr val="accent6">
                <a:shade val="63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dgm:spPr>
    </dgm:pt>
    <dgm:pt modelId="{0E37B427-C8E9-4E8E-8B03-464A71748E76}" type="pres">
      <dgm:prSet presAssocID="{3D3801F8-6EB0-48E8-B835-45D90826A054}" presName="text4" presStyleLbl="revTx" presStyleIdx="3" presStyleCnt="4" custScaleX="116667" custLinFactNeighborX="-9375" custLinFactNeighborY="15767">
        <dgm:presLayoutVars>
          <dgm:bulletEnabled val="1"/>
        </dgm:presLayoutVars>
      </dgm:prSet>
      <dgm:spPr/>
    </dgm:pt>
    <dgm:pt modelId="{82CD4567-9B19-4915-A700-00FC4EEA01FF}" type="pres">
      <dgm:prSet presAssocID="{3D3801F8-6EB0-48E8-B835-45D90826A054}" presName="line4" presStyleLbl="callout" presStyleIdx="6" presStyleCnt="8">
        <dgm:style>
          <a:lnRef idx="2">
            <a:schemeClr val="accent1"/>
          </a:lnRef>
          <a:fillRef idx="1">
            <a:schemeClr val="lt1"/>
          </a:fillRef>
          <a:effectRef idx="0">
            <a:schemeClr val="accent1"/>
          </a:effectRef>
          <a:fontRef idx="minor">
            <a:schemeClr val="dk1"/>
          </a:fontRef>
        </dgm:style>
      </dgm:prSet>
      <dgm:spPr>
        <a:ln w="38100"/>
      </dgm:spPr>
    </dgm:pt>
    <dgm:pt modelId="{5B35137C-B9D1-404A-8E10-1DFE459DD715}" type="pres">
      <dgm:prSet presAssocID="{3D3801F8-6EB0-48E8-B835-45D90826A054}" presName="d4" presStyleLbl="callout" presStyleIdx="7" presStyleCnt="8">
        <dgm:style>
          <a:lnRef idx="2">
            <a:schemeClr val="accent1"/>
          </a:lnRef>
          <a:fillRef idx="1">
            <a:schemeClr val="lt1"/>
          </a:fillRef>
          <a:effectRef idx="0">
            <a:schemeClr val="accent1"/>
          </a:effectRef>
          <a:fontRef idx="minor">
            <a:schemeClr val="dk1"/>
          </a:fontRef>
        </dgm:style>
      </dgm:prSet>
      <dgm:spPr>
        <a:ln w="38100"/>
      </dgm:spPr>
    </dgm:pt>
  </dgm:ptLst>
  <dgm:cxnLst>
    <dgm:cxn modelId="{CAC1560D-8C37-4482-ADCF-5B4B5C1BAEA6}" type="presOf" srcId="{E80B1639-CE52-4192-80F0-1BA79BD9CD3F}" destId="{38337D00-1FE6-4B78-9421-045BDBAAB06F}" srcOrd="0" destOrd="0" presId="urn:microsoft.com/office/officeart/2005/8/layout/target1"/>
    <dgm:cxn modelId="{38D7B632-CDF6-4DCA-AD91-737E42D5BC28}" type="presOf" srcId="{D2943A82-447F-4050-8CC3-6638D8730C43}" destId="{B4F48F7A-B05A-4EC9-83BF-ADE63FB6870F}" srcOrd="0" destOrd="0" presId="urn:microsoft.com/office/officeart/2005/8/layout/target1"/>
    <dgm:cxn modelId="{E441D13A-4216-4942-87E3-91AF728169BA}" srcId="{BA7B579B-86AA-4E04-B448-B4001A555E9B}" destId="{E80B1639-CE52-4192-80F0-1BA79BD9CD3F}" srcOrd="2" destOrd="0" parTransId="{707B77DA-89C9-4FFA-81A1-C9988348D655}" sibTransId="{200D6E34-7BF2-418E-B5CC-B899D0449E66}"/>
    <dgm:cxn modelId="{1EDDE14B-FC3F-4F91-B24D-C1605187FFFC}" srcId="{BA7B579B-86AA-4E04-B448-B4001A555E9B}" destId="{D2943A82-447F-4050-8CC3-6638D8730C43}" srcOrd="0" destOrd="0" parTransId="{06EDAEC0-B031-4BAF-8E1A-3DA633CF8CC5}" sibTransId="{40E54C81-EF41-4563-8359-554932258AE1}"/>
    <dgm:cxn modelId="{F165D04C-026A-4D51-822E-5E11B5849C21}" srcId="{BA7B579B-86AA-4E04-B448-B4001A555E9B}" destId="{7109FF5B-1185-46EE-BC95-6B8C96CB3188}" srcOrd="1" destOrd="0" parTransId="{3FD5807E-A6E0-4EEA-A252-299E1565C39B}" sibTransId="{7A0691DE-9AFF-457A-92BD-C9B8CE101FB7}"/>
    <dgm:cxn modelId="{A14F6973-580A-4827-9047-543C260E2FC1}" type="presOf" srcId="{7109FF5B-1185-46EE-BC95-6B8C96CB3188}" destId="{2C52CA63-5E21-4B6B-BBE2-F57E64D41006}" srcOrd="0" destOrd="0" presId="urn:microsoft.com/office/officeart/2005/8/layout/target1"/>
    <dgm:cxn modelId="{15F3DC88-7655-4547-9443-DDC88C7C6697}" type="presOf" srcId="{BA7B579B-86AA-4E04-B448-B4001A555E9B}" destId="{FBF62AB3-B5D0-49E1-ABCF-7CDBA0CC732D}" srcOrd="0" destOrd="0" presId="urn:microsoft.com/office/officeart/2005/8/layout/target1"/>
    <dgm:cxn modelId="{9DEF12D4-0BAF-43CA-9D67-E5F3E5B2408F}" type="presOf" srcId="{3D3801F8-6EB0-48E8-B835-45D90826A054}" destId="{0E37B427-C8E9-4E8E-8B03-464A71748E76}" srcOrd="0" destOrd="0" presId="urn:microsoft.com/office/officeart/2005/8/layout/target1"/>
    <dgm:cxn modelId="{487AFADD-4E96-4C32-94A2-C71EF5FE97F4}" srcId="{BA7B579B-86AA-4E04-B448-B4001A555E9B}" destId="{3D3801F8-6EB0-48E8-B835-45D90826A054}" srcOrd="3" destOrd="0" parTransId="{5B164450-7A55-4621-A1DE-D026486F5A2D}" sibTransId="{812084F9-5A90-4BA8-B5E3-53D6D343A01E}"/>
    <dgm:cxn modelId="{746B6E5D-5DBE-4348-8C2A-47A0E0485AF9}" type="presParOf" srcId="{FBF62AB3-B5D0-49E1-ABCF-7CDBA0CC732D}" destId="{ED2BE601-EF49-4B9C-A4AE-896E22D91323}" srcOrd="0" destOrd="0" presId="urn:microsoft.com/office/officeart/2005/8/layout/target1"/>
    <dgm:cxn modelId="{47E37DC2-3D44-4B86-9F89-2E22BD82307A}" type="presParOf" srcId="{FBF62AB3-B5D0-49E1-ABCF-7CDBA0CC732D}" destId="{B4F48F7A-B05A-4EC9-83BF-ADE63FB6870F}" srcOrd="1" destOrd="0" presId="urn:microsoft.com/office/officeart/2005/8/layout/target1"/>
    <dgm:cxn modelId="{F3F118C9-F06D-47E3-B29E-156C1865E728}" type="presParOf" srcId="{FBF62AB3-B5D0-49E1-ABCF-7CDBA0CC732D}" destId="{B0E41CEC-3B53-4520-9F1B-9DDF14275136}" srcOrd="2" destOrd="0" presId="urn:microsoft.com/office/officeart/2005/8/layout/target1"/>
    <dgm:cxn modelId="{F4DEB961-2C56-4997-BE37-106A0AFB1881}" type="presParOf" srcId="{FBF62AB3-B5D0-49E1-ABCF-7CDBA0CC732D}" destId="{3028DF9A-23D1-418F-8F89-E50E5556C92A}" srcOrd="3" destOrd="0" presId="urn:microsoft.com/office/officeart/2005/8/layout/target1"/>
    <dgm:cxn modelId="{B6894EDF-522E-46C5-9927-D3492CBBC074}" type="presParOf" srcId="{FBF62AB3-B5D0-49E1-ABCF-7CDBA0CC732D}" destId="{2626A34A-64A4-41D8-9C4D-42BAF64E0A8E}" srcOrd="4" destOrd="0" presId="urn:microsoft.com/office/officeart/2005/8/layout/target1"/>
    <dgm:cxn modelId="{4B1BEBA9-4557-4349-9ED5-EEE749E8C2FE}" type="presParOf" srcId="{FBF62AB3-B5D0-49E1-ABCF-7CDBA0CC732D}" destId="{2C52CA63-5E21-4B6B-BBE2-F57E64D41006}" srcOrd="5" destOrd="0" presId="urn:microsoft.com/office/officeart/2005/8/layout/target1"/>
    <dgm:cxn modelId="{D6D0FB16-7D6B-46E7-B729-F6FD7319DFBA}" type="presParOf" srcId="{FBF62AB3-B5D0-49E1-ABCF-7CDBA0CC732D}" destId="{3CA8C242-E602-4CBC-A832-0EA1E38E3BC7}" srcOrd="6" destOrd="0" presId="urn:microsoft.com/office/officeart/2005/8/layout/target1"/>
    <dgm:cxn modelId="{0DC68FF3-5E28-4743-935D-35106DDF75B7}" type="presParOf" srcId="{FBF62AB3-B5D0-49E1-ABCF-7CDBA0CC732D}" destId="{BF8B272B-8603-47C5-B0C1-501BFDE4FF40}" srcOrd="7" destOrd="0" presId="urn:microsoft.com/office/officeart/2005/8/layout/target1"/>
    <dgm:cxn modelId="{9556F427-E2DC-447D-A687-282A0FB807EE}" type="presParOf" srcId="{FBF62AB3-B5D0-49E1-ABCF-7CDBA0CC732D}" destId="{C842E5DA-4F44-4F17-9A5E-5F20FCCA4BD4}" srcOrd="8" destOrd="0" presId="urn:microsoft.com/office/officeart/2005/8/layout/target1"/>
    <dgm:cxn modelId="{B2B2E2E3-8F70-485E-AE6E-523939DCE97E}" type="presParOf" srcId="{FBF62AB3-B5D0-49E1-ABCF-7CDBA0CC732D}" destId="{38337D00-1FE6-4B78-9421-045BDBAAB06F}" srcOrd="9" destOrd="0" presId="urn:microsoft.com/office/officeart/2005/8/layout/target1"/>
    <dgm:cxn modelId="{39611170-8212-4AF5-8714-3ED4F240A139}" type="presParOf" srcId="{FBF62AB3-B5D0-49E1-ABCF-7CDBA0CC732D}" destId="{A6417C29-F68E-4976-B12C-FF1A2C272F26}" srcOrd="10" destOrd="0" presId="urn:microsoft.com/office/officeart/2005/8/layout/target1"/>
    <dgm:cxn modelId="{CE864FCC-7BC1-41CF-88E3-959B01BE21C1}" type="presParOf" srcId="{FBF62AB3-B5D0-49E1-ABCF-7CDBA0CC732D}" destId="{CB0A358B-B34F-46F2-8EBE-03CFC31F2868}" srcOrd="11" destOrd="0" presId="urn:microsoft.com/office/officeart/2005/8/layout/target1"/>
    <dgm:cxn modelId="{AA99A0B2-22D9-4C0D-89B4-716047854043}" type="presParOf" srcId="{FBF62AB3-B5D0-49E1-ABCF-7CDBA0CC732D}" destId="{F29A8074-0C0A-4965-A726-8722276169FD}" srcOrd="12" destOrd="0" presId="urn:microsoft.com/office/officeart/2005/8/layout/target1"/>
    <dgm:cxn modelId="{B64E2ACA-8F9F-4F2B-A289-C8CFEAD8206E}" type="presParOf" srcId="{FBF62AB3-B5D0-49E1-ABCF-7CDBA0CC732D}" destId="{0E37B427-C8E9-4E8E-8B03-464A71748E76}" srcOrd="13" destOrd="0" presId="urn:microsoft.com/office/officeart/2005/8/layout/target1"/>
    <dgm:cxn modelId="{DB5AF2A5-30BB-4D2A-98A9-F5E24C842719}" type="presParOf" srcId="{FBF62AB3-B5D0-49E1-ABCF-7CDBA0CC732D}" destId="{82CD4567-9B19-4915-A700-00FC4EEA01FF}" srcOrd="14" destOrd="0" presId="urn:microsoft.com/office/officeart/2005/8/layout/target1"/>
    <dgm:cxn modelId="{91E306FF-67AA-494E-A2AD-B37DCFA86044}" type="presParOf" srcId="{FBF62AB3-B5D0-49E1-ABCF-7CDBA0CC732D}" destId="{5B35137C-B9D1-404A-8E10-1DFE459DD715}" srcOrd="15"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35C54-0C31-4724-9276-A86D56C09E22}">
      <dsp:nvSpPr>
        <dsp:cNvPr id="0" name=""/>
        <dsp:cNvSpPr/>
      </dsp:nvSpPr>
      <dsp:spPr>
        <a:xfrm>
          <a:off x="0" y="0"/>
          <a:ext cx="8286808" cy="2089561"/>
        </a:xfrm>
        <a:prstGeom prst="roundRect">
          <a:avLst>
            <a:gd name="adj" fmla="val 10000"/>
          </a:avLst>
        </a:prstGeom>
        <a:gradFill rotWithShape="1">
          <a:gsLst>
            <a:gs pos="0">
              <a:schemeClr val="accent2">
                <a:shade val="63000"/>
              </a:schemeClr>
            </a:gs>
            <a:gs pos="30000">
              <a:schemeClr val="accent2">
                <a:shade val="90000"/>
                <a:satMod val="110000"/>
              </a:schemeClr>
            </a:gs>
            <a:gs pos="45000">
              <a:schemeClr val="accent2">
                <a:shade val="100000"/>
                <a:satMod val="118000"/>
              </a:schemeClr>
            </a:gs>
            <a:gs pos="55000">
              <a:schemeClr val="accent2">
                <a:shade val="100000"/>
                <a:satMod val="118000"/>
              </a:schemeClr>
            </a:gs>
            <a:gs pos="73000">
              <a:schemeClr val="accent2">
                <a:shade val="90000"/>
                <a:satMod val="110000"/>
              </a:schemeClr>
            </a:gs>
            <a:gs pos="100000">
              <a:schemeClr val="accent2">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contourClr>
        </a:sp3d>
      </dsp:spPr>
      <dsp:style>
        <a:lnRef idx="0">
          <a:schemeClr val="accent2"/>
        </a:lnRef>
        <a:fillRef idx="3">
          <a:schemeClr val="accent2"/>
        </a:fillRef>
        <a:effectRef idx="3">
          <a:schemeClr val="accent2"/>
        </a:effectRef>
        <a:fontRef idx="minor">
          <a:schemeClr val="lt1"/>
        </a:fontRef>
      </dsp:style>
    </dsp:sp>
    <dsp:sp modelId="{2E8ABF46-2B18-4C11-B24E-1860191C8A66}">
      <dsp:nvSpPr>
        <dsp:cNvPr id="0" name=""/>
        <dsp:cNvSpPr/>
      </dsp:nvSpPr>
      <dsp:spPr>
        <a:xfrm>
          <a:off x="248604" y="278608"/>
          <a:ext cx="2434249" cy="1532345"/>
        </a:xfrm>
        <a:prstGeom prst="roundRect">
          <a:avLst>
            <a:gd name="adj" fmla="val 10000"/>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ADD9FB-1D3E-48F1-90D8-6175ABF86467}">
      <dsp:nvSpPr>
        <dsp:cNvPr id="0" name=""/>
        <dsp:cNvSpPr/>
      </dsp:nvSpPr>
      <dsp:spPr>
        <a:xfrm rot="10800000">
          <a:off x="248604" y="2089561"/>
          <a:ext cx="2434249" cy="2553908"/>
        </a:xfrm>
        <a:prstGeom prst="round2SameRect">
          <a:avLst>
            <a:gd name="adj1" fmla="val 10500"/>
            <a:gd name="adj2" fmla="val 0"/>
          </a:avLst>
        </a:prstGeom>
        <a:gradFill rotWithShape="1">
          <a:gsLst>
            <a:gs pos="0">
              <a:schemeClr val="accent4">
                <a:shade val="63000"/>
              </a:schemeClr>
            </a:gs>
            <a:gs pos="30000">
              <a:schemeClr val="accent4">
                <a:shade val="90000"/>
                <a:satMod val="110000"/>
              </a:schemeClr>
            </a:gs>
            <a:gs pos="45000">
              <a:schemeClr val="accent4">
                <a:shade val="100000"/>
                <a:satMod val="118000"/>
              </a:schemeClr>
            </a:gs>
            <a:gs pos="55000">
              <a:schemeClr val="accent4">
                <a:shade val="100000"/>
                <a:satMod val="118000"/>
              </a:schemeClr>
            </a:gs>
            <a:gs pos="73000">
              <a:schemeClr val="accent4">
                <a:shade val="90000"/>
                <a:satMod val="110000"/>
              </a:schemeClr>
            </a:gs>
            <a:gs pos="100000">
              <a:schemeClr val="accent4">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4"/>
          </a:contourClr>
        </a:sp3d>
      </dsp:spPr>
      <dsp:style>
        <a:lnRef idx="0">
          <a:schemeClr val="accent4"/>
        </a:lnRef>
        <a:fillRef idx="3">
          <a:schemeClr val="accent4"/>
        </a:fillRef>
        <a:effectRef idx="3">
          <a:schemeClr val="accent4"/>
        </a:effectRef>
        <a:fontRef idx="minor">
          <a:schemeClr val="lt1"/>
        </a:fontRef>
      </dsp:style>
      <dsp:txBody>
        <a:bodyPr spcFirstLastPara="0" vert="horz" wrap="square" lIns="170688" tIns="170688" rIns="170688" bIns="170688" numCol="1" spcCol="1270" anchor="t" anchorCtr="0">
          <a:noAutofit/>
        </a:bodyPr>
        <a:lstStyle/>
        <a:p>
          <a:pPr marL="0" lvl="0" indent="0" algn="l" defTabSz="1066800">
            <a:lnSpc>
              <a:spcPct val="90000"/>
            </a:lnSpc>
            <a:spcBef>
              <a:spcPct val="0"/>
            </a:spcBef>
            <a:spcAft>
              <a:spcPct val="35000"/>
            </a:spcAft>
            <a:buNone/>
          </a:pPr>
          <a:r>
            <a:rPr lang="ru-RU" sz="2400" kern="1200" dirty="0"/>
            <a:t>-</a:t>
          </a:r>
          <a:r>
            <a:rPr lang="ru-RU" sz="2000" b="1" kern="1200" dirty="0"/>
            <a:t>От проблем</a:t>
          </a:r>
        </a:p>
        <a:p>
          <a:pPr marL="0" lvl="0" indent="0" algn="l" defTabSz="1066800">
            <a:lnSpc>
              <a:spcPct val="90000"/>
            </a:lnSpc>
            <a:spcBef>
              <a:spcPct val="0"/>
            </a:spcBef>
            <a:spcAft>
              <a:spcPct val="35000"/>
            </a:spcAft>
            <a:buNone/>
          </a:pPr>
          <a:r>
            <a:rPr lang="ru-RU" sz="2000" b="1" kern="1200" dirty="0"/>
            <a:t>-От угроз</a:t>
          </a:r>
        </a:p>
        <a:p>
          <a:pPr marL="0" lvl="0" indent="0" algn="l" defTabSz="1066800">
            <a:lnSpc>
              <a:spcPct val="90000"/>
            </a:lnSpc>
            <a:spcBef>
              <a:spcPct val="0"/>
            </a:spcBef>
            <a:spcAft>
              <a:spcPct val="35000"/>
            </a:spcAft>
            <a:buNone/>
          </a:pPr>
          <a:r>
            <a:rPr lang="ru-RU" sz="2000" b="1" kern="1200" dirty="0"/>
            <a:t>-От потребностей</a:t>
          </a:r>
        </a:p>
        <a:p>
          <a:pPr marL="0" lvl="0" indent="0" algn="l" defTabSz="1066800">
            <a:lnSpc>
              <a:spcPct val="90000"/>
            </a:lnSpc>
            <a:spcBef>
              <a:spcPct val="0"/>
            </a:spcBef>
            <a:spcAft>
              <a:spcPct val="35000"/>
            </a:spcAft>
            <a:buNone/>
          </a:pPr>
          <a:r>
            <a:rPr lang="ru-RU" sz="2000" b="1" kern="1200" dirty="0"/>
            <a:t>-От заданий</a:t>
          </a:r>
        </a:p>
      </dsp:txBody>
      <dsp:txXfrm rot="10800000">
        <a:off x="323466" y="2089561"/>
        <a:ext cx="2284525" cy="2479046"/>
      </dsp:txXfrm>
    </dsp:sp>
    <dsp:sp modelId="{D665C48F-4F0F-41DF-A32B-9C3EAE0B035C}">
      <dsp:nvSpPr>
        <dsp:cNvPr id="0" name=""/>
        <dsp:cNvSpPr/>
      </dsp:nvSpPr>
      <dsp:spPr>
        <a:xfrm>
          <a:off x="2926279" y="278608"/>
          <a:ext cx="2434249" cy="1532345"/>
        </a:xfrm>
        <a:prstGeom prst="roundRect">
          <a:avLst>
            <a:gd name="adj" fmla="val 10000"/>
          </a:avLst>
        </a:prstGeom>
        <a:blipFill rotWithShape="0">
          <a:blip xmlns:r="http://schemas.openxmlformats.org/officeDocument/2006/relationships" r:embed="rId2"/>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5AE4FD-15A1-4857-9BEE-72C673F1450B}">
      <dsp:nvSpPr>
        <dsp:cNvPr id="0" name=""/>
        <dsp:cNvSpPr/>
      </dsp:nvSpPr>
      <dsp:spPr>
        <a:xfrm rot="10800000">
          <a:off x="2926279" y="2089561"/>
          <a:ext cx="2434249" cy="2553908"/>
        </a:xfrm>
        <a:prstGeom prst="round2SameRect">
          <a:avLst>
            <a:gd name="adj1" fmla="val 10500"/>
            <a:gd name="adj2" fmla="val 0"/>
          </a:avLst>
        </a:prstGeom>
        <a:gradFill rotWithShape="1">
          <a:gsLst>
            <a:gs pos="0">
              <a:schemeClr val="accent5">
                <a:shade val="63000"/>
              </a:schemeClr>
            </a:gs>
            <a:gs pos="30000">
              <a:schemeClr val="accent5">
                <a:shade val="90000"/>
                <a:satMod val="110000"/>
              </a:schemeClr>
            </a:gs>
            <a:gs pos="45000">
              <a:schemeClr val="accent5">
                <a:shade val="100000"/>
                <a:satMod val="118000"/>
              </a:schemeClr>
            </a:gs>
            <a:gs pos="55000">
              <a:schemeClr val="accent5">
                <a:shade val="100000"/>
                <a:satMod val="118000"/>
              </a:schemeClr>
            </a:gs>
            <a:gs pos="73000">
              <a:schemeClr val="accent5">
                <a:shade val="90000"/>
                <a:satMod val="110000"/>
              </a:schemeClr>
            </a:gs>
            <a:gs pos="100000">
              <a:schemeClr val="accent5">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5"/>
          </a:contourClr>
        </a:sp3d>
      </dsp:spPr>
      <dsp:style>
        <a:lnRef idx="0">
          <a:schemeClr val="accent5"/>
        </a:lnRef>
        <a:fillRef idx="3">
          <a:schemeClr val="accent5"/>
        </a:fillRef>
        <a:effectRef idx="3">
          <a:schemeClr val="accent5"/>
        </a:effectRef>
        <a:fontRef idx="minor">
          <a:schemeClr val="lt1"/>
        </a:fontRef>
      </dsp:style>
      <dsp:txBody>
        <a:bodyPr spcFirstLastPara="0" vert="horz" wrap="square" lIns="192024" tIns="192024" rIns="192024" bIns="192024" numCol="1" spcCol="1270" anchor="t" anchorCtr="0">
          <a:noAutofit/>
        </a:bodyPr>
        <a:lstStyle/>
        <a:p>
          <a:pPr marL="0" lvl="0" indent="0" algn="l" defTabSz="1200150">
            <a:lnSpc>
              <a:spcPct val="90000"/>
            </a:lnSpc>
            <a:spcBef>
              <a:spcPct val="0"/>
            </a:spcBef>
            <a:spcAft>
              <a:spcPct val="35000"/>
            </a:spcAft>
            <a:buNone/>
          </a:pPr>
          <a:r>
            <a:rPr lang="ru-RU" sz="2700" kern="1200" dirty="0"/>
            <a:t>-</a:t>
          </a:r>
          <a:r>
            <a:rPr lang="ru-RU" sz="2000" b="1" kern="1200" dirty="0"/>
            <a:t>От взаимного сравнения</a:t>
          </a:r>
        </a:p>
        <a:p>
          <a:pPr marL="0" lvl="0" indent="0" algn="l" defTabSz="1200150">
            <a:lnSpc>
              <a:spcPct val="90000"/>
            </a:lnSpc>
            <a:spcBef>
              <a:spcPct val="0"/>
            </a:spcBef>
            <a:spcAft>
              <a:spcPct val="35000"/>
            </a:spcAft>
            <a:buNone/>
          </a:pPr>
          <a:r>
            <a:rPr lang="ru-RU" sz="2000" b="1" kern="1200" dirty="0"/>
            <a:t>-От  борьбы интересов</a:t>
          </a:r>
        </a:p>
      </dsp:txBody>
      <dsp:txXfrm rot="10800000">
        <a:off x="3001141" y="2089561"/>
        <a:ext cx="2284525" cy="2479046"/>
      </dsp:txXfrm>
    </dsp:sp>
    <dsp:sp modelId="{5A6DECBD-594F-48FF-84BF-C020FC7C0F5B}">
      <dsp:nvSpPr>
        <dsp:cNvPr id="0" name=""/>
        <dsp:cNvSpPr/>
      </dsp:nvSpPr>
      <dsp:spPr>
        <a:xfrm>
          <a:off x="5603953" y="278608"/>
          <a:ext cx="2434249" cy="1532345"/>
        </a:xfrm>
        <a:prstGeom prst="roundRect">
          <a:avLst>
            <a:gd name="adj" fmla="val 10000"/>
          </a:avLst>
        </a:prstGeom>
        <a:blipFill rotWithShape="0">
          <a:blip xmlns:r="http://schemas.openxmlformats.org/officeDocument/2006/relationships" r:embed="rId3"/>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F0D31B-BBD1-42DF-9803-012363EC5B7E}">
      <dsp:nvSpPr>
        <dsp:cNvPr id="0" name=""/>
        <dsp:cNvSpPr/>
      </dsp:nvSpPr>
      <dsp:spPr>
        <a:xfrm rot="10800000">
          <a:off x="5603953" y="2089561"/>
          <a:ext cx="2434249" cy="2553908"/>
        </a:xfrm>
        <a:prstGeom prst="round2SameRect">
          <a:avLst>
            <a:gd name="adj1" fmla="val 10500"/>
            <a:gd name="adj2" fmla="val 0"/>
          </a:avLst>
        </a:prstGeom>
        <a:gradFill rotWithShape="1">
          <a:gsLst>
            <a:gs pos="0">
              <a:schemeClr val="accent1">
                <a:shade val="63000"/>
              </a:schemeClr>
            </a:gs>
            <a:gs pos="30000">
              <a:schemeClr val="accent1">
                <a:shade val="90000"/>
                <a:satMod val="110000"/>
              </a:schemeClr>
            </a:gs>
            <a:gs pos="45000">
              <a:schemeClr val="accent1">
                <a:shade val="100000"/>
                <a:satMod val="118000"/>
              </a:schemeClr>
            </a:gs>
            <a:gs pos="55000">
              <a:schemeClr val="accent1">
                <a:shade val="100000"/>
                <a:satMod val="118000"/>
              </a:schemeClr>
            </a:gs>
            <a:gs pos="73000">
              <a:schemeClr val="accent1">
                <a:shade val="90000"/>
                <a:satMod val="110000"/>
              </a:schemeClr>
            </a:gs>
            <a:gs pos="100000">
              <a:schemeClr val="accent1">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1"/>
          </a:contourClr>
        </a:sp3d>
      </dsp:spPr>
      <dsp:style>
        <a:lnRef idx="0">
          <a:schemeClr val="accent1"/>
        </a:lnRef>
        <a:fillRef idx="3">
          <a:schemeClr val="accent1"/>
        </a:fillRef>
        <a:effectRef idx="3">
          <a:schemeClr val="accent1"/>
        </a:effectRef>
        <a:fontRef idx="minor">
          <a:schemeClr val="lt1"/>
        </a:fontRef>
      </dsp:style>
      <dsp:txBody>
        <a:bodyPr spcFirstLastPara="0" vert="horz" wrap="square" lIns="199136" tIns="199136" rIns="199136" bIns="199136" numCol="1" spcCol="1270" anchor="t" anchorCtr="0">
          <a:noAutofit/>
        </a:bodyPr>
        <a:lstStyle/>
        <a:p>
          <a:pPr marL="0" lvl="0" indent="0" algn="l" defTabSz="1244600">
            <a:lnSpc>
              <a:spcPct val="90000"/>
            </a:lnSpc>
            <a:spcBef>
              <a:spcPct val="0"/>
            </a:spcBef>
            <a:spcAft>
              <a:spcPct val="35000"/>
            </a:spcAft>
            <a:buNone/>
          </a:pPr>
          <a:r>
            <a:rPr lang="ru-RU" sz="2800" kern="1200" dirty="0"/>
            <a:t>-</a:t>
          </a:r>
          <a:r>
            <a:rPr lang="ru-RU" sz="2000" b="1" kern="1200" dirty="0"/>
            <a:t>От миссии</a:t>
          </a:r>
        </a:p>
        <a:p>
          <a:pPr marL="0" lvl="0" indent="0" algn="l" defTabSz="1244600">
            <a:lnSpc>
              <a:spcPct val="90000"/>
            </a:lnSpc>
            <a:spcBef>
              <a:spcPct val="0"/>
            </a:spcBef>
            <a:spcAft>
              <a:spcPct val="35000"/>
            </a:spcAft>
            <a:buNone/>
          </a:pPr>
          <a:r>
            <a:rPr lang="ru-RU" sz="2000" b="1" kern="1200" dirty="0"/>
            <a:t>-От идеалов</a:t>
          </a:r>
        </a:p>
        <a:p>
          <a:pPr marL="0" lvl="0" indent="0" algn="l" defTabSz="1244600">
            <a:lnSpc>
              <a:spcPct val="90000"/>
            </a:lnSpc>
            <a:spcBef>
              <a:spcPct val="0"/>
            </a:spcBef>
            <a:spcAft>
              <a:spcPct val="35000"/>
            </a:spcAft>
            <a:buNone/>
          </a:pPr>
          <a:r>
            <a:rPr lang="ru-RU" sz="2000" b="1" kern="1200" dirty="0"/>
            <a:t>-От видения</a:t>
          </a:r>
        </a:p>
      </dsp:txBody>
      <dsp:txXfrm rot="10800000">
        <a:off x="5678815" y="2089561"/>
        <a:ext cx="2284525" cy="24790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9A8074-0C0A-4965-A726-8722276169FD}">
      <dsp:nvSpPr>
        <dsp:cNvPr id="0" name=""/>
        <dsp:cNvSpPr/>
      </dsp:nvSpPr>
      <dsp:spPr>
        <a:xfrm>
          <a:off x="-196453" y="1625214"/>
          <a:ext cx="3429024" cy="3429024"/>
        </a:xfrm>
        <a:prstGeom prst="ellipse">
          <a:avLst/>
        </a:prstGeom>
        <a:gradFill flip="none" rotWithShape="1">
          <a:gsLst>
            <a:gs pos="0">
              <a:schemeClr val="accent6">
                <a:shade val="63000"/>
                <a:alpha val="20000"/>
              </a:schemeClr>
            </a:gs>
            <a:gs pos="30000">
              <a:schemeClr val="accent6">
                <a:shade val="90000"/>
                <a:satMod val="110000"/>
              </a:schemeClr>
            </a:gs>
            <a:gs pos="45000">
              <a:schemeClr val="accent6">
                <a:shade val="100000"/>
                <a:satMod val="118000"/>
              </a:schemeClr>
            </a:gs>
            <a:gs pos="55000">
              <a:schemeClr val="accent6">
                <a:shade val="100000"/>
                <a:satMod val="118000"/>
              </a:schemeClr>
            </a:gs>
            <a:gs pos="73000">
              <a:schemeClr val="accent6">
                <a:shade val="90000"/>
                <a:satMod val="110000"/>
              </a:schemeClr>
            </a:gs>
            <a:gs pos="100000">
              <a:schemeClr val="accent6">
                <a:shade val="63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dsp:spPr>
      <dsp:style>
        <a:lnRef idx="0">
          <a:schemeClr val="accent6"/>
        </a:lnRef>
        <a:fillRef idx="3">
          <a:schemeClr val="accent6"/>
        </a:fillRef>
        <a:effectRef idx="3">
          <a:schemeClr val="accent6"/>
        </a:effectRef>
        <a:fontRef idx="minor">
          <a:schemeClr val="lt1"/>
        </a:fontRef>
      </dsp:style>
    </dsp:sp>
    <dsp:sp modelId="{C842E5DA-4F44-4F17-9A5E-5F20FCCA4BD4}">
      <dsp:nvSpPr>
        <dsp:cNvPr id="0" name=""/>
        <dsp:cNvSpPr/>
      </dsp:nvSpPr>
      <dsp:spPr>
        <a:xfrm>
          <a:off x="293611" y="2115279"/>
          <a:ext cx="2448894" cy="2448894"/>
        </a:xfrm>
        <a:prstGeom prst="ellipse">
          <a:avLst/>
        </a:prstGeom>
        <a:gradFill flip="none" rotWithShape="1">
          <a:gsLst>
            <a:gs pos="0">
              <a:schemeClr val="accent5">
                <a:shade val="63000"/>
                <a:alpha val="20000"/>
              </a:schemeClr>
            </a:gs>
            <a:gs pos="30000">
              <a:schemeClr val="accent5">
                <a:shade val="90000"/>
                <a:satMod val="110000"/>
              </a:schemeClr>
            </a:gs>
            <a:gs pos="45000">
              <a:schemeClr val="accent5">
                <a:shade val="100000"/>
                <a:satMod val="118000"/>
              </a:schemeClr>
            </a:gs>
            <a:gs pos="55000">
              <a:schemeClr val="accent5">
                <a:shade val="100000"/>
                <a:satMod val="118000"/>
              </a:schemeClr>
            </a:gs>
            <a:gs pos="73000">
              <a:schemeClr val="accent5">
                <a:shade val="90000"/>
                <a:satMod val="110000"/>
              </a:schemeClr>
            </a:gs>
            <a:gs pos="100000">
              <a:schemeClr val="accent5">
                <a:shade val="63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dsp:spPr>
      <dsp:style>
        <a:lnRef idx="0">
          <a:schemeClr val="accent5"/>
        </a:lnRef>
        <a:fillRef idx="3">
          <a:schemeClr val="accent5"/>
        </a:fillRef>
        <a:effectRef idx="3">
          <a:schemeClr val="accent5"/>
        </a:effectRef>
        <a:fontRef idx="minor">
          <a:schemeClr val="lt1"/>
        </a:fontRef>
      </dsp:style>
    </dsp:sp>
    <dsp:sp modelId="{2626A34A-64A4-41D8-9C4D-42BAF64E0A8E}">
      <dsp:nvSpPr>
        <dsp:cNvPr id="0" name=""/>
        <dsp:cNvSpPr/>
      </dsp:nvSpPr>
      <dsp:spPr>
        <a:xfrm>
          <a:off x="783390" y="2605058"/>
          <a:ext cx="1469336" cy="1469336"/>
        </a:xfrm>
        <a:prstGeom prst="ellipse">
          <a:avLst/>
        </a:prstGeom>
        <a:gradFill rotWithShape="0">
          <a:gsLst>
            <a:gs pos="0">
              <a:schemeClr val="accent4">
                <a:shade val="63000"/>
                <a:alpha val="18000"/>
              </a:schemeClr>
            </a:gs>
            <a:gs pos="30000">
              <a:schemeClr val="accent4">
                <a:shade val="90000"/>
                <a:satMod val="110000"/>
              </a:schemeClr>
            </a:gs>
            <a:gs pos="45000">
              <a:schemeClr val="accent4">
                <a:shade val="100000"/>
                <a:satMod val="118000"/>
              </a:schemeClr>
            </a:gs>
            <a:gs pos="55000">
              <a:schemeClr val="accent4">
                <a:shade val="100000"/>
                <a:satMod val="118000"/>
              </a:schemeClr>
            </a:gs>
            <a:gs pos="73000">
              <a:schemeClr val="accent4">
                <a:shade val="90000"/>
                <a:satMod val="110000"/>
              </a:schemeClr>
            </a:gs>
            <a:gs pos="100000">
              <a:schemeClr val="accent4">
                <a:shade val="63000"/>
              </a:schemeClr>
            </a:gs>
          </a:gsLst>
          <a:lin ang="950000" scaled="1"/>
        </a:gradFill>
        <a:ln>
          <a:noFill/>
        </a:ln>
        <a:effectLst/>
        <a:scene3d>
          <a:camera prst="orthographicFront">
            <a:rot lat="0" lon="0" rev="0"/>
          </a:camera>
          <a:lightRig rig="contrasting" dir="t">
            <a:rot lat="0" lon="0" rev="7800000"/>
          </a:lightRig>
        </a:scene3d>
        <a:sp3d>
          <a:bevelT w="139700" h="139700"/>
        </a:sp3d>
      </dsp:spPr>
      <dsp:style>
        <a:lnRef idx="0">
          <a:schemeClr val="accent4"/>
        </a:lnRef>
        <a:fillRef idx="3">
          <a:schemeClr val="accent4"/>
        </a:fillRef>
        <a:effectRef idx="3">
          <a:schemeClr val="accent4"/>
        </a:effectRef>
        <a:fontRef idx="minor">
          <a:schemeClr val="lt1"/>
        </a:fontRef>
      </dsp:style>
    </dsp:sp>
    <dsp:sp modelId="{ED2BE601-EF49-4B9C-A4AE-896E22D91323}">
      <dsp:nvSpPr>
        <dsp:cNvPr id="0" name=""/>
        <dsp:cNvSpPr/>
      </dsp:nvSpPr>
      <dsp:spPr>
        <a:xfrm>
          <a:off x="1294949" y="3091163"/>
          <a:ext cx="489778" cy="489778"/>
        </a:xfrm>
        <a:prstGeom prst="ellipse">
          <a:avLst/>
        </a:prstGeom>
        <a:gradFill rotWithShape="0">
          <a:gsLst>
            <a:gs pos="0">
              <a:schemeClr val="accent2">
                <a:shade val="63000"/>
                <a:alpha val="21000"/>
              </a:schemeClr>
            </a:gs>
            <a:gs pos="30000">
              <a:schemeClr val="accent2">
                <a:shade val="90000"/>
                <a:satMod val="110000"/>
              </a:schemeClr>
            </a:gs>
            <a:gs pos="45000">
              <a:schemeClr val="accent2">
                <a:shade val="100000"/>
                <a:satMod val="118000"/>
              </a:schemeClr>
            </a:gs>
            <a:gs pos="55000">
              <a:schemeClr val="accent2">
                <a:shade val="100000"/>
                <a:satMod val="118000"/>
              </a:schemeClr>
            </a:gs>
            <a:gs pos="73000">
              <a:schemeClr val="accent2">
                <a:shade val="90000"/>
                <a:satMod val="110000"/>
              </a:schemeClr>
            </a:gs>
            <a:gs pos="100000">
              <a:schemeClr val="accent2">
                <a:shade val="63000"/>
              </a:schemeClr>
            </a:gs>
          </a:gsLst>
          <a:lin ang="950000" scaled="1"/>
        </a:gradFill>
        <a:ln>
          <a:noFill/>
        </a:ln>
        <a:effectLst/>
        <a:scene3d>
          <a:camera prst="orthographicFront">
            <a:rot lat="0" lon="0" rev="0"/>
          </a:camera>
          <a:lightRig rig="contrasting" dir="t">
            <a:rot lat="0" lon="0" rev="7800000"/>
          </a:lightRig>
        </a:scene3d>
        <a:sp3d>
          <a:bevelT w="139700" h="139700"/>
        </a:sp3d>
      </dsp:spPr>
      <dsp:style>
        <a:lnRef idx="0">
          <a:schemeClr val="accent2"/>
        </a:lnRef>
        <a:fillRef idx="3">
          <a:schemeClr val="accent2"/>
        </a:fillRef>
        <a:effectRef idx="3">
          <a:schemeClr val="accent2"/>
        </a:effectRef>
        <a:fontRef idx="minor">
          <a:schemeClr val="lt1"/>
        </a:fontRef>
      </dsp:style>
    </dsp:sp>
    <dsp:sp modelId="{B4F48F7A-B05A-4EC9-83BF-ADE63FB6870F}">
      <dsp:nvSpPr>
        <dsp:cNvPr id="0" name=""/>
        <dsp:cNvSpPr/>
      </dsp:nvSpPr>
      <dsp:spPr>
        <a:xfrm>
          <a:off x="3411168" y="303611"/>
          <a:ext cx="2500324" cy="1177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22860" rIns="22860" bIns="22860" numCol="1" spcCol="1270" anchor="ctr" anchorCtr="0">
          <a:noAutofit/>
        </a:bodyPr>
        <a:lstStyle/>
        <a:p>
          <a:pPr marL="0" lvl="0" indent="0" algn="l" defTabSz="800100">
            <a:lnSpc>
              <a:spcPct val="90000"/>
            </a:lnSpc>
            <a:spcBef>
              <a:spcPct val="0"/>
            </a:spcBef>
            <a:spcAft>
              <a:spcPct val="35000"/>
            </a:spcAft>
            <a:buNone/>
          </a:pPr>
          <a:r>
            <a:rPr lang="ru-RU" sz="1800" b="1" kern="1200" dirty="0">
              <a:solidFill>
                <a:schemeClr val="accent2">
                  <a:lumMod val="75000"/>
                </a:schemeClr>
              </a:solidFill>
            </a:rPr>
            <a:t>процесс активного формирования реальности</a:t>
          </a:r>
        </a:p>
      </dsp:txBody>
      <dsp:txXfrm>
        <a:off x="3411168" y="303611"/>
        <a:ext cx="2500324" cy="1177298"/>
      </dsp:txXfrm>
    </dsp:sp>
    <dsp:sp modelId="{B0E41CEC-3B53-4520-9F1B-9DDF14275136}">
      <dsp:nvSpPr>
        <dsp:cNvPr id="0" name=""/>
        <dsp:cNvSpPr/>
      </dsp:nvSpPr>
      <dsp:spPr>
        <a:xfrm>
          <a:off x="3286150" y="785818"/>
          <a:ext cx="428628" cy="0"/>
        </a:xfrm>
        <a:prstGeom prst="line">
          <a:avLst/>
        </a:prstGeom>
        <a:solidFill>
          <a:schemeClr val="lt1"/>
        </a:solidFill>
        <a:ln w="381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sp>
    <dsp:sp modelId="{3028DF9A-23D1-418F-8F89-E50E5556C92A}">
      <dsp:nvSpPr>
        <dsp:cNvPr id="0" name=""/>
        <dsp:cNvSpPr/>
      </dsp:nvSpPr>
      <dsp:spPr>
        <a:xfrm rot="5400000">
          <a:off x="1088725" y="1125851"/>
          <a:ext cx="2566023" cy="1885963"/>
        </a:xfrm>
        <a:prstGeom prst="line">
          <a:avLst/>
        </a:prstGeom>
        <a:solidFill>
          <a:schemeClr val="lt1"/>
        </a:solidFill>
        <a:ln w="381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sp>
    <dsp:sp modelId="{2C52CA63-5E21-4B6B-BBE2-F57E64D41006}">
      <dsp:nvSpPr>
        <dsp:cNvPr id="0" name=""/>
        <dsp:cNvSpPr/>
      </dsp:nvSpPr>
      <dsp:spPr>
        <a:xfrm>
          <a:off x="3571895" y="1428759"/>
          <a:ext cx="1714512" cy="820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22860" rIns="22860" bIns="22860" numCol="1" spcCol="1270" anchor="ctr" anchorCtr="0">
          <a:noAutofit/>
        </a:bodyPr>
        <a:lstStyle/>
        <a:p>
          <a:pPr marL="0" lvl="0" indent="0" algn="l" defTabSz="800100">
            <a:lnSpc>
              <a:spcPct val="90000"/>
            </a:lnSpc>
            <a:spcBef>
              <a:spcPct val="0"/>
            </a:spcBef>
            <a:spcAft>
              <a:spcPct val="35000"/>
            </a:spcAft>
            <a:buNone/>
          </a:pPr>
          <a:r>
            <a:rPr lang="ru-RU" sz="1800" b="1" kern="1200" dirty="0">
              <a:solidFill>
                <a:schemeClr val="accent2">
                  <a:lumMod val="75000"/>
                </a:schemeClr>
              </a:solidFill>
            </a:rPr>
            <a:t>создание </a:t>
          </a:r>
          <a:r>
            <a:rPr lang="ru-RU" sz="1800" b="1" kern="1200" dirty="0" err="1">
              <a:solidFill>
                <a:schemeClr val="accent2">
                  <a:lumMod val="75000"/>
                </a:schemeClr>
              </a:solidFill>
            </a:rPr>
            <a:t>векторности</a:t>
          </a:r>
          <a:r>
            <a:rPr lang="ru-RU" sz="1800" b="1" kern="1200" dirty="0">
              <a:solidFill>
                <a:schemeClr val="accent2">
                  <a:lumMod val="75000"/>
                </a:schemeClr>
              </a:solidFill>
            </a:rPr>
            <a:t>  жизни</a:t>
          </a:r>
        </a:p>
      </dsp:txBody>
      <dsp:txXfrm>
        <a:off x="3571895" y="1428759"/>
        <a:ext cx="1714512" cy="820108"/>
      </dsp:txXfrm>
    </dsp:sp>
    <dsp:sp modelId="{3CA8C242-E602-4CBC-A832-0EA1E38E3BC7}">
      <dsp:nvSpPr>
        <dsp:cNvPr id="0" name=""/>
        <dsp:cNvSpPr/>
      </dsp:nvSpPr>
      <dsp:spPr>
        <a:xfrm>
          <a:off x="3375446" y="1712368"/>
          <a:ext cx="428628" cy="0"/>
        </a:xfrm>
        <a:prstGeom prst="line">
          <a:avLst/>
        </a:prstGeom>
        <a:solidFill>
          <a:schemeClr val="lt1"/>
        </a:solidFill>
        <a:ln w="381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sp>
    <dsp:sp modelId="{BF8B272B-8603-47C5-B0C1-501BFDE4FF40}">
      <dsp:nvSpPr>
        <dsp:cNvPr id="0" name=""/>
        <dsp:cNvSpPr/>
      </dsp:nvSpPr>
      <dsp:spPr>
        <a:xfrm rot="5400000">
          <a:off x="1640360" y="1968974"/>
          <a:ext cx="1989976" cy="1477337"/>
        </a:xfrm>
        <a:prstGeom prst="line">
          <a:avLst/>
        </a:prstGeom>
        <a:solidFill>
          <a:schemeClr val="lt1"/>
        </a:solidFill>
        <a:ln w="381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sp>
    <dsp:sp modelId="{38337D00-1FE6-4B78-9421-045BDBAAB06F}">
      <dsp:nvSpPr>
        <dsp:cNvPr id="0" name=""/>
        <dsp:cNvSpPr/>
      </dsp:nvSpPr>
      <dsp:spPr>
        <a:xfrm>
          <a:off x="3571904" y="2214578"/>
          <a:ext cx="1857382" cy="820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22860" rIns="22860" bIns="22860" numCol="1" spcCol="1270" anchor="ctr" anchorCtr="0">
          <a:noAutofit/>
        </a:bodyPr>
        <a:lstStyle/>
        <a:p>
          <a:pPr marL="0" lvl="0" indent="0" algn="l" defTabSz="800100">
            <a:lnSpc>
              <a:spcPct val="90000"/>
            </a:lnSpc>
            <a:spcBef>
              <a:spcPct val="0"/>
            </a:spcBef>
            <a:spcAft>
              <a:spcPct val="35000"/>
            </a:spcAft>
            <a:buNone/>
          </a:pPr>
          <a:r>
            <a:rPr lang="ru-RU" sz="1800" b="1" kern="1200" dirty="0">
              <a:solidFill>
                <a:schemeClr val="accent2">
                  <a:lumMod val="75000"/>
                </a:schemeClr>
              </a:solidFill>
            </a:rPr>
            <a:t>создание образа новой реальности</a:t>
          </a:r>
        </a:p>
      </dsp:txBody>
      <dsp:txXfrm>
        <a:off x="3571904" y="2214578"/>
        <a:ext cx="1857382" cy="820108"/>
      </dsp:txXfrm>
    </dsp:sp>
    <dsp:sp modelId="{A6417C29-F68E-4976-B12C-FF1A2C272F26}">
      <dsp:nvSpPr>
        <dsp:cNvPr id="0" name=""/>
        <dsp:cNvSpPr/>
      </dsp:nvSpPr>
      <dsp:spPr>
        <a:xfrm>
          <a:off x="3375446" y="2532477"/>
          <a:ext cx="428628" cy="0"/>
        </a:xfrm>
        <a:prstGeom prst="line">
          <a:avLst/>
        </a:prstGeom>
        <a:solidFill>
          <a:schemeClr val="lt1"/>
        </a:solidFill>
        <a:ln w="381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sp>
    <dsp:sp modelId="{CB0A358B-B34F-46F2-8EBE-03CFC31F2868}">
      <dsp:nvSpPr>
        <dsp:cNvPr id="0" name=""/>
        <dsp:cNvSpPr/>
      </dsp:nvSpPr>
      <dsp:spPr>
        <a:xfrm rot="5400000">
          <a:off x="2046414" y="2720787"/>
          <a:ext cx="1517914" cy="1140150"/>
        </a:xfrm>
        <a:prstGeom prst="line">
          <a:avLst/>
        </a:prstGeom>
        <a:solidFill>
          <a:schemeClr val="lt1"/>
        </a:solidFill>
        <a:ln w="381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sp>
    <dsp:sp modelId="{0E37B427-C8E9-4E8E-8B03-464A71748E76}">
      <dsp:nvSpPr>
        <dsp:cNvPr id="0" name=""/>
        <dsp:cNvSpPr/>
      </dsp:nvSpPr>
      <dsp:spPr>
        <a:xfrm>
          <a:off x="3500460" y="3071837"/>
          <a:ext cx="2000269" cy="820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22860" rIns="22860" bIns="22860" numCol="1" spcCol="1270" anchor="ctr" anchorCtr="0">
          <a:noAutofit/>
        </a:bodyPr>
        <a:lstStyle/>
        <a:p>
          <a:pPr marL="0" lvl="0" indent="0" algn="l" defTabSz="800100">
            <a:lnSpc>
              <a:spcPct val="90000"/>
            </a:lnSpc>
            <a:spcBef>
              <a:spcPct val="0"/>
            </a:spcBef>
            <a:spcAft>
              <a:spcPct val="35000"/>
            </a:spcAft>
            <a:buNone/>
          </a:pPr>
          <a:r>
            <a:rPr lang="ru-RU" sz="1800" b="1" kern="1200" dirty="0">
              <a:solidFill>
                <a:schemeClr val="accent2">
                  <a:lumMod val="75000"/>
                </a:schemeClr>
              </a:solidFill>
            </a:rPr>
            <a:t>свободное волеизъявление личности </a:t>
          </a:r>
        </a:p>
      </dsp:txBody>
      <dsp:txXfrm>
        <a:off x="3500460" y="3071837"/>
        <a:ext cx="2000269" cy="820108"/>
      </dsp:txXfrm>
    </dsp:sp>
    <dsp:sp modelId="{82CD4567-9B19-4915-A700-00FC4EEA01FF}">
      <dsp:nvSpPr>
        <dsp:cNvPr id="0" name=""/>
        <dsp:cNvSpPr/>
      </dsp:nvSpPr>
      <dsp:spPr>
        <a:xfrm>
          <a:off x="3375446" y="3352585"/>
          <a:ext cx="428628" cy="0"/>
        </a:xfrm>
        <a:prstGeom prst="line">
          <a:avLst/>
        </a:prstGeom>
        <a:solidFill>
          <a:schemeClr val="lt1"/>
        </a:solidFill>
        <a:ln w="381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sp>
    <dsp:sp modelId="{5B35137C-B9D1-404A-8E10-1DFE459DD715}">
      <dsp:nvSpPr>
        <dsp:cNvPr id="0" name=""/>
        <dsp:cNvSpPr/>
      </dsp:nvSpPr>
      <dsp:spPr>
        <a:xfrm rot="5400000">
          <a:off x="2453439" y="3475572"/>
          <a:ext cx="1043337" cy="796676"/>
        </a:xfrm>
        <a:prstGeom prst="line">
          <a:avLst/>
        </a:prstGeom>
        <a:solidFill>
          <a:schemeClr val="lt1"/>
        </a:solidFill>
        <a:ln w="381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List2#1">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721B01-EC36-45DF-A1EF-7F917020B10B}" type="datetimeFigureOut">
              <a:rPr lang="ru-RU" smtClean="0"/>
              <a:t>26.10.2024</a:t>
            </a:fld>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8BE41E-DD83-4BC3-8511-B5F696619139}" type="slidenum">
              <a:rPr lang="ru-RU" smtClean="0"/>
              <a:t>‹#›</a:t>
            </a:fld>
            <a:endParaRPr lang="ru-RU"/>
          </a:p>
        </p:txBody>
      </p:sp>
    </p:spTree>
    <p:extLst>
      <p:ext uri="{BB962C8B-B14F-4D97-AF65-F5344CB8AC3E}">
        <p14:creationId xmlns:p14="http://schemas.microsoft.com/office/powerpoint/2010/main" val="3456579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878BE41E-DD83-4BC3-8511-B5F696619139}" type="slidenum">
              <a:rPr lang="ru-RU" smtClean="0"/>
              <a:t>1</a:t>
            </a:fld>
            <a:endParaRPr lang="ru-RU"/>
          </a:p>
        </p:txBody>
      </p:sp>
    </p:spTree>
    <p:extLst>
      <p:ext uri="{BB962C8B-B14F-4D97-AF65-F5344CB8AC3E}">
        <p14:creationId xmlns:p14="http://schemas.microsoft.com/office/powerpoint/2010/main" val="3997727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a:xfrm>
            <a:off x="6400800" y="6355080"/>
            <a:ext cx="2286000" cy="365760"/>
          </a:xfrm>
        </p:spPr>
        <p:txBody>
          <a:bodyPr/>
          <a:lstStyle>
            <a:lvl1pPr>
              <a:defRPr sz="1400"/>
            </a:lvl1pPr>
          </a:lstStyle>
          <a:p>
            <a:fld id="{5B106E36-FD25-4E2D-B0AA-010F637433A0}" type="datetimeFigureOut">
              <a:rPr lang="ru-RU" smtClean="0"/>
              <a:pPr/>
              <a:t>26.10.2024</a:t>
            </a:fld>
            <a:endParaRPr lang="ru-RU"/>
          </a:p>
        </p:txBody>
      </p:sp>
      <p:sp>
        <p:nvSpPr>
          <p:cNvPr id="17" name="Нижний колонтитул 16"/>
          <p:cNvSpPr>
            <a:spLocks noGrp="1"/>
          </p:cNvSpPr>
          <p:nvPr>
            <p:ph type="ftr" sz="quarter" idx="11"/>
          </p:nvPr>
        </p:nvSpPr>
        <p:spPr>
          <a:xfrm>
            <a:off x="2898648" y="6355080"/>
            <a:ext cx="3474720" cy="365760"/>
          </a:xfrm>
        </p:spPr>
        <p:txBody>
          <a:bodyPr/>
          <a:lstStyle/>
          <a:p>
            <a:endParaRPr lang="ru-RU"/>
          </a:p>
        </p:txBody>
      </p:sp>
      <p:sp>
        <p:nvSpPr>
          <p:cNvPr id="29" name="Номер слайда 28"/>
          <p:cNvSpPr>
            <a:spLocks noGrp="1"/>
          </p:cNvSpPr>
          <p:nvPr>
            <p:ph type="sldNum" sz="quarter" idx="12"/>
          </p:nvPr>
        </p:nvSpPr>
        <p:spPr>
          <a:xfrm>
            <a:off x="1216152" y="6355080"/>
            <a:ext cx="1219200" cy="365760"/>
          </a:xfrm>
        </p:spPr>
        <p:txBody>
          <a:bodyPr/>
          <a:lstStyle/>
          <a:p>
            <a:fld id="{725C68B6-61C2-468F-89AB-4B9F7531AA68}" type="slidenum">
              <a:rPr lang="ru-RU" smtClean="0"/>
              <a:pPr/>
              <a:t>‹#›</a:t>
            </a:fld>
            <a:endParaRPr lang="ru-RU"/>
          </a:p>
        </p:txBody>
      </p:sp>
      <p:sp>
        <p:nvSpPr>
          <p:cNvPr id="21" name="Прямоуголь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уголь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уголь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457200" y="1219200"/>
            <a:ext cx="8229600" cy="493776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ru-RU"/>
              <a:t>Образец заголовка</a:t>
            </a:r>
            <a:endParaRPr kumimoji="0" lang="en-US"/>
          </a:p>
        </p:txBody>
      </p:sp>
      <p:sp>
        <p:nvSpPr>
          <p:cNvPr id="3" name="Текст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a:xfrm>
            <a:off x="6400800" y="6355080"/>
            <a:ext cx="2286000" cy="365760"/>
          </a:xfrm>
        </p:spPr>
        <p:txBody>
          <a:bodyPr/>
          <a:lstStyle/>
          <a:p>
            <a:fld id="{5B106E36-FD25-4E2D-B0AA-010F637433A0}" type="datetimeFigureOut">
              <a:rPr lang="ru-RU" smtClean="0"/>
              <a:pPr/>
              <a:t>26.10.2024</a:t>
            </a:fld>
            <a:endParaRPr lang="ru-RU"/>
          </a:p>
        </p:txBody>
      </p:sp>
      <p:sp>
        <p:nvSpPr>
          <p:cNvPr id="5" name="Нижний колонтитул 4"/>
          <p:cNvSpPr>
            <a:spLocks noGrp="1"/>
          </p:cNvSpPr>
          <p:nvPr>
            <p:ph type="ftr" sz="quarter" idx="11"/>
          </p:nvPr>
        </p:nvSpPr>
        <p:spPr>
          <a:xfrm>
            <a:off x="2898648" y="6355080"/>
            <a:ext cx="3474720" cy="365760"/>
          </a:xfrm>
        </p:spPr>
        <p:txBody>
          <a:bodyPr/>
          <a:lstStyle/>
          <a:p>
            <a:endParaRPr lang="ru-RU"/>
          </a:p>
        </p:txBody>
      </p:sp>
      <p:sp>
        <p:nvSpPr>
          <p:cNvPr id="6" name="Номер слайда 5"/>
          <p:cNvSpPr>
            <a:spLocks noGrp="1"/>
          </p:cNvSpPr>
          <p:nvPr>
            <p:ph type="sldNum" sz="quarter" idx="12"/>
          </p:nvPr>
        </p:nvSpPr>
        <p:spPr>
          <a:xfrm>
            <a:off x="1069848" y="6355080"/>
            <a:ext cx="1520952" cy="365760"/>
          </a:xfrm>
        </p:spPr>
        <p:txBody>
          <a:bodyPr/>
          <a:lstStyle/>
          <a:p>
            <a:fld id="{725C68B6-61C2-468F-89AB-4B9F7531AA68}" type="slidenum">
              <a:rPr lang="ru-RU" smtClean="0"/>
              <a:pPr/>
              <a:t>‹#›</a:t>
            </a:fld>
            <a:endParaRPr lang="ru-RU"/>
          </a:p>
        </p:txBody>
      </p:sp>
      <p:sp>
        <p:nvSpPr>
          <p:cNvPr id="7" name="Прямоуголь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26.10.2024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219200"/>
            <a:ext cx="4041648" cy="493776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1" name="Содержимое 10"/>
          <p:cNvSpPr>
            <a:spLocks noGrp="1"/>
          </p:cNvSpPr>
          <p:nvPr>
            <p:ph sz="quarter" idx="2"/>
          </p:nvPr>
        </p:nvSpPr>
        <p:spPr>
          <a:xfrm>
            <a:off x="4632198" y="1216152"/>
            <a:ext cx="4041648" cy="493776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7" name="Дата 6"/>
          <p:cNvSpPr>
            <a:spLocks noGrp="1"/>
          </p:cNvSpPr>
          <p:nvPr>
            <p:ph type="dt" sz="half" idx="10"/>
          </p:nvPr>
        </p:nvSpPr>
        <p:spPr/>
        <p:txBody>
          <a:bodyPr/>
          <a:lstStyle/>
          <a:p>
            <a:fld id="{5B106E36-FD25-4E2D-B0AA-010F637433A0}" type="datetimeFigureOut">
              <a:rPr lang="ru-RU" smtClean="0"/>
              <a:pPr/>
              <a:t>26.10.2024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133600"/>
            <a:ext cx="4038600" cy="40386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quarter" idx="4"/>
          </p:nvPr>
        </p:nvSpPr>
        <p:spPr>
          <a:xfrm>
            <a:off x="4648200" y="2133600"/>
            <a:ext cx="4038600" cy="40386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26.10.2024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26.10.2024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
        <p:nvSpPr>
          <p:cNvPr id="5" name="Прямая соединительная лини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ru-RU"/>
              <a:t>Образец заголовка</a:t>
            </a:r>
            <a:endParaRPr kumimoji="0" lang="en-US"/>
          </a:p>
        </p:txBody>
      </p:sp>
      <p:sp>
        <p:nvSpPr>
          <p:cNvPr id="3" name="Текст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26.10.2024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я соединительная лини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Содержимое 11"/>
          <p:cNvSpPr>
            <a:spLocks noGrp="1"/>
          </p:cNvSpPr>
          <p:nvPr>
            <p:ph sz="quarter" idx="1"/>
          </p:nvPr>
        </p:nvSpPr>
        <p:spPr>
          <a:xfrm>
            <a:off x="304800" y="304800"/>
            <a:ext cx="5715000" cy="5715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ru-RU"/>
              <a:t>Образец заголовка</a:t>
            </a:r>
            <a:endParaRPr kumimoji="0" lang="en-US"/>
          </a:p>
        </p:txBody>
      </p:sp>
      <p:sp>
        <p:nvSpPr>
          <p:cNvPr id="3" name="Рисунок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ru-RU"/>
              <a:t>Вставка рисунка</a:t>
            </a:r>
            <a:endParaRPr kumimoji="0" lang="en-US" dirty="0"/>
          </a:p>
        </p:txBody>
      </p:sp>
      <p:sp>
        <p:nvSpPr>
          <p:cNvPr id="4" name="Текст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26.10.2024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26.10.2024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7" name="Прямая соединительная лини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авнобедренный треуголь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152400"/>
            <a:ext cx="8229600" cy="990600"/>
          </a:xfrm>
          <a:prstGeom prst="rect">
            <a:avLst/>
          </a:prstGeom>
        </p:spPr>
        <p:txBody>
          <a:bodyPr vert="horz" anchor="b" anchorCtr="0">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5B106E36-FD25-4E2D-B0AA-010F637433A0}" type="datetimeFigureOut">
              <a:rPr lang="ru-RU" smtClean="0"/>
              <a:pPr/>
              <a:t>26.10.2024</a:t>
            </a:fld>
            <a:endParaRPr lang="ru-RU"/>
          </a:p>
        </p:txBody>
      </p:sp>
      <p:sp>
        <p:nvSpPr>
          <p:cNvPr id="3" name="Нижний колонтитул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725C68B6-61C2-468F-89AB-4B9F7531AA68}" type="slidenum">
              <a:rPr lang="ru-RU" smtClean="0"/>
              <a:pPr/>
              <a:t>‹#›</a:t>
            </a:fld>
            <a:endParaRPr lang="ru-RU"/>
          </a:p>
        </p:txBody>
      </p:sp>
      <p:sp>
        <p:nvSpPr>
          <p:cNvPr id="28" name="Прямая соединительная лини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я соединительная лини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авнобедренный треуголь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3861048"/>
            <a:ext cx="7848872" cy="2880320"/>
          </a:xfrm>
        </p:spPr>
        <p:txBody>
          <a:bodyPr>
            <a:normAutofit/>
          </a:bodyPr>
          <a:lstStyle/>
          <a:p>
            <a:r>
              <a:rPr lang="ru-RU" b="1" dirty="0">
                <a:solidFill>
                  <a:schemeClr val="accent2">
                    <a:lumMod val="75000"/>
                  </a:schemeClr>
                </a:solidFill>
              </a:rPr>
              <a:t>Целеполагание</a:t>
            </a:r>
            <a:br>
              <a:rPr lang="ru-RU" b="1" dirty="0">
                <a:solidFill>
                  <a:schemeClr val="accent2">
                    <a:lumMod val="75000"/>
                  </a:schemeClr>
                </a:solidFill>
              </a:rPr>
            </a:br>
            <a:br>
              <a:rPr lang="ru-RU" b="1" dirty="0">
                <a:solidFill>
                  <a:schemeClr val="accent2">
                    <a:lumMod val="75000"/>
                  </a:schemeClr>
                </a:solidFill>
              </a:rPr>
            </a:br>
            <a:r>
              <a:rPr lang="ru-RU" b="1" dirty="0">
                <a:solidFill>
                  <a:schemeClr val="accent2">
                    <a:lumMod val="75000"/>
                  </a:schemeClr>
                </a:solidFill>
              </a:rPr>
              <a:t>  </a:t>
            </a:r>
            <a:r>
              <a:rPr lang="ru-RU" sz="2800" b="1" i="1" dirty="0">
                <a:solidFill>
                  <a:srgbClr val="C00000"/>
                </a:solidFill>
              </a:rPr>
              <a:t>«Кто не знает, куда направляется, </a:t>
            </a:r>
            <a:br>
              <a:rPr lang="ru-RU" sz="2800" b="1" i="1" dirty="0">
                <a:solidFill>
                  <a:srgbClr val="C00000"/>
                </a:solidFill>
              </a:rPr>
            </a:br>
            <a:r>
              <a:rPr lang="ru-RU" sz="2800" b="1" i="1" dirty="0">
                <a:solidFill>
                  <a:srgbClr val="C00000"/>
                </a:solidFill>
              </a:rPr>
              <a:t>очень удивится, попав не туда». </a:t>
            </a:r>
            <a:br>
              <a:rPr lang="ru-RU" sz="2800" b="1" i="1" dirty="0">
                <a:solidFill>
                  <a:srgbClr val="C00000"/>
                </a:solidFill>
              </a:rPr>
            </a:br>
            <a:r>
              <a:rPr lang="ru-RU" sz="2800" b="1" i="1" dirty="0">
                <a:solidFill>
                  <a:srgbClr val="C00000"/>
                </a:solidFill>
              </a:rPr>
              <a:t>Марк Твен</a:t>
            </a:r>
            <a:endParaRPr lang="ru-RU" sz="2800" b="1" dirty="0">
              <a:solidFill>
                <a:srgbClr val="C00000"/>
              </a:solidFill>
            </a:endParaRPr>
          </a:p>
        </p:txBody>
      </p:sp>
      <p:sp>
        <p:nvSpPr>
          <p:cNvPr id="7" name="TextBox 6">
            <a:extLst>
              <a:ext uri="{FF2B5EF4-FFF2-40B4-BE49-F238E27FC236}">
                <a16:creationId xmlns:a16="http://schemas.microsoft.com/office/drawing/2014/main" id="{766B764A-4CA4-4E07-9125-A46479CC4D92}"/>
              </a:ext>
            </a:extLst>
          </p:cNvPr>
          <p:cNvSpPr txBox="1"/>
          <p:nvPr/>
        </p:nvSpPr>
        <p:spPr>
          <a:xfrm>
            <a:off x="899592" y="1052736"/>
            <a:ext cx="7272808" cy="1754326"/>
          </a:xfrm>
          <a:prstGeom prst="rect">
            <a:avLst/>
          </a:prstGeom>
          <a:noFill/>
        </p:spPr>
        <p:txBody>
          <a:bodyPr wrap="square">
            <a:spAutoFit/>
          </a:bodyPr>
          <a:lstStyle/>
          <a:p>
            <a:pPr indent="450215" algn="ctr"/>
            <a:r>
              <a:rPr lang="ru-RU" sz="3600" b="1" i="1" dirty="0">
                <a:solidFill>
                  <a:srgbClr val="333333"/>
                </a:solidFill>
                <a:effectLst/>
                <a:latin typeface="Times New Roman" panose="02020603050405020304" pitchFamily="18" charset="0"/>
                <a:ea typeface="Times New Roman" panose="02020603050405020304" pitchFamily="18" charset="0"/>
              </a:rPr>
              <a:t>Лекция 5</a:t>
            </a:r>
            <a:endParaRPr lang="ru-RU" sz="3600" dirty="0">
              <a:effectLst/>
              <a:latin typeface="Times New Roman" panose="02020603050405020304" pitchFamily="18" charset="0"/>
              <a:ea typeface="Times New Roman" panose="02020603050405020304" pitchFamily="18" charset="0"/>
            </a:endParaRPr>
          </a:p>
          <a:p>
            <a:pPr indent="450215" algn="ctr"/>
            <a:r>
              <a:rPr lang="ru-RU" sz="3600" b="1" i="1" dirty="0">
                <a:solidFill>
                  <a:srgbClr val="333333"/>
                </a:solidFill>
                <a:effectLst/>
                <a:latin typeface="Times New Roman" panose="02020603050405020304" pitchFamily="18" charset="0"/>
                <a:ea typeface="Times New Roman" panose="02020603050405020304" pitchFamily="18" charset="0"/>
              </a:rPr>
              <a:t>Тема 2.2 «Личностное и командное целеполагание»</a:t>
            </a:r>
            <a:endParaRPr lang="ru-RU" sz="36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176EF0-2CCF-4B1E-B372-480ABFF70DAA}"/>
              </a:ext>
            </a:extLst>
          </p:cNvPr>
          <p:cNvSpPr>
            <a:spLocks noGrp="1"/>
          </p:cNvSpPr>
          <p:nvPr>
            <p:ph type="title"/>
          </p:nvPr>
        </p:nvSpPr>
        <p:spPr>
          <a:xfrm>
            <a:off x="0" y="404664"/>
            <a:ext cx="9144000" cy="1152128"/>
          </a:xfrm>
        </p:spPr>
        <p:txBody>
          <a:bodyPr>
            <a:normAutofit fontScale="90000"/>
          </a:bodyPr>
          <a:lstStyle/>
          <a:p>
            <a:pPr algn="ctr"/>
            <a:br>
              <a:rPr lang="ru-RU" sz="3200" dirty="0">
                <a:solidFill>
                  <a:schemeClr val="accent2"/>
                </a:solidFill>
              </a:rPr>
            </a:br>
            <a:br>
              <a:rPr lang="ru-RU" sz="3200" dirty="0">
                <a:solidFill>
                  <a:schemeClr val="accent2"/>
                </a:solidFill>
              </a:rPr>
            </a:br>
            <a:r>
              <a:rPr lang="ru-RU" sz="3200" b="1" dirty="0">
                <a:solidFill>
                  <a:schemeClr val="accent2"/>
                </a:solidFill>
              </a:rPr>
              <a:t>Целеполагание</a:t>
            </a:r>
            <a:r>
              <a:rPr lang="ru-RU" sz="3200" dirty="0">
                <a:solidFill>
                  <a:schemeClr val="accent2"/>
                </a:solidFill>
              </a:rPr>
              <a:t> </a:t>
            </a:r>
            <a:r>
              <a:rPr lang="ru-RU" sz="3200" dirty="0"/>
              <a:t>– это процесс </a:t>
            </a:r>
            <a:br>
              <a:rPr lang="ru-RU" sz="3200" dirty="0"/>
            </a:br>
            <a:r>
              <a:rPr lang="ru-RU" sz="3200" dirty="0"/>
              <a:t>формулирования, </a:t>
            </a:r>
            <a:r>
              <a:rPr lang="ru-RU" sz="3200" b="0" dirty="0">
                <a:solidFill>
                  <a:srgbClr val="333333"/>
                </a:solidFill>
                <a:effectLst/>
                <a:latin typeface="Times New Roman" panose="02020603050405020304" pitchFamily="18" charset="0"/>
                <a:ea typeface="Times New Roman" panose="02020603050405020304" pitchFamily="18" charset="0"/>
              </a:rPr>
              <a:t>определения</a:t>
            </a:r>
            <a:r>
              <a:rPr lang="ru-RU" sz="3200" dirty="0"/>
              <a:t> цели</a:t>
            </a:r>
            <a:r>
              <a:rPr lang="ru-RU" sz="3200" b="0" dirty="0">
                <a:solidFill>
                  <a:srgbClr val="333333"/>
                </a:solidFill>
                <a:effectLst/>
                <a:latin typeface="Times New Roman" panose="02020603050405020304" pitchFamily="18" charset="0"/>
                <a:ea typeface="Times New Roman" panose="02020603050405020304" pitchFamily="18" charset="0"/>
              </a:rPr>
              <a:t> и разработки стратегии для их достижения.</a:t>
            </a:r>
            <a:r>
              <a:rPr lang="ru-RU" sz="3200" dirty="0"/>
              <a:t> </a:t>
            </a:r>
            <a:endParaRPr lang="ru-RU" dirty="0"/>
          </a:p>
        </p:txBody>
      </p:sp>
      <p:sp>
        <p:nvSpPr>
          <p:cNvPr id="3" name="Объект 2">
            <a:extLst>
              <a:ext uri="{FF2B5EF4-FFF2-40B4-BE49-F238E27FC236}">
                <a16:creationId xmlns:a16="http://schemas.microsoft.com/office/drawing/2014/main" id="{ACE0902C-4941-4235-A8BD-0ABC88FA4448}"/>
              </a:ext>
            </a:extLst>
          </p:cNvPr>
          <p:cNvSpPr>
            <a:spLocks noGrp="1"/>
          </p:cNvSpPr>
          <p:nvPr>
            <p:ph sz="quarter" idx="1"/>
          </p:nvPr>
        </p:nvSpPr>
        <p:spPr>
          <a:xfrm>
            <a:off x="179512" y="1484784"/>
            <a:ext cx="8712968" cy="5112568"/>
          </a:xfrm>
        </p:spPr>
        <p:txBody>
          <a:bodyPr>
            <a:normAutofit/>
          </a:bodyPr>
          <a:lstStyle/>
          <a:p>
            <a:pPr marL="0" indent="0" algn="just">
              <a:buNone/>
            </a:pPr>
            <a:r>
              <a:rPr lang="ru-RU" sz="2000" b="1" dirty="0">
                <a:solidFill>
                  <a:schemeClr val="accent2">
                    <a:lumMod val="75000"/>
                  </a:schemeClr>
                </a:solidFill>
                <a:latin typeface="Times New Roman" panose="02020603050405020304" pitchFamily="18" charset="0"/>
                <a:cs typeface="Times New Roman" panose="02020603050405020304" pitchFamily="18" charset="0"/>
              </a:rPr>
              <a:t>Цель</a:t>
            </a:r>
            <a:r>
              <a:rPr lang="ru-RU" sz="2000" dirty="0">
                <a:latin typeface="Times New Roman" panose="02020603050405020304" pitchFamily="18" charset="0"/>
                <a:cs typeface="Times New Roman" panose="02020603050405020304" pitchFamily="18" charset="0"/>
              </a:rPr>
              <a:t> – это некое представление о будущем результате,  к которому вы стремитесь. </a:t>
            </a:r>
          </a:p>
          <a:p>
            <a:pPr marL="0" indent="0" algn="just">
              <a:buNone/>
            </a:pPr>
            <a:r>
              <a:rPr lang="ru-RU" sz="2000" b="1" dirty="0">
                <a:solidFill>
                  <a:schemeClr val="accent2">
                    <a:lumMod val="75000"/>
                  </a:schemeClr>
                </a:solidFill>
                <a:latin typeface="Times New Roman" panose="02020603050405020304" pitchFamily="18" charset="0"/>
                <a:cs typeface="Times New Roman" panose="02020603050405020304" pitchFamily="18" charset="0"/>
              </a:rPr>
              <a:t>Цель</a:t>
            </a:r>
            <a:r>
              <a:rPr lang="ru-RU" sz="2000" dirty="0">
                <a:latin typeface="Times New Roman" panose="02020603050405020304" pitchFamily="18" charset="0"/>
                <a:cs typeface="Times New Roman" panose="02020603050405020304" pitchFamily="18" charset="0"/>
              </a:rPr>
              <a:t> – это то, чего нужно достигнуть,  а задача — это действия, которые помогут достигнуть цели. </a:t>
            </a:r>
          </a:p>
          <a:p>
            <a:pPr marL="0" indent="0" algn="just">
              <a:buNone/>
            </a:pPr>
            <a:endParaRPr lang="ru-RU" sz="2000" dirty="0">
              <a:latin typeface="Times New Roman" panose="02020603050405020304" pitchFamily="18" charset="0"/>
              <a:cs typeface="Times New Roman" panose="02020603050405020304" pitchFamily="18" charset="0"/>
            </a:endParaRPr>
          </a:p>
          <a:p>
            <a:pPr marL="0" indent="0" algn="just">
              <a:buNone/>
            </a:pPr>
            <a:r>
              <a:rPr lang="ru-RU" sz="2000" b="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Целеполагание</a:t>
            </a:r>
            <a:r>
              <a:rPr lang="ru-RU" sz="2000" b="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это процесс выбора одной или нескольких целей с установлением параметров допустимых отклонений для управления процессом осуществления идеи.</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ru-RU" sz="2000" b="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Целеполагание</a:t>
            </a:r>
            <a:r>
              <a:rPr lang="ru-RU" sz="2000" b="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первичная фаза управления, предусматривающая постановку генеральной цели и совокупности целей (дерева целей) в соответствии с назначением (миссией) системы, стратегическими установками и характером решаемых задач.</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ru-RU" sz="2000" b="1" dirty="0">
                <a:solidFill>
                  <a:schemeClr val="accent2">
                    <a:lumMod val="75000"/>
                  </a:schemeClr>
                </a:solidFill>
                <a:latin typeface="Times New Roman" panose="02020603050405020304" pitchFamily="18" charset="0"/>
                <a:cs typeface="Times New Roman" panose="02020603050405020304" pitchFamily="18" charset="0"/>
              </a:rPr>
              <a:t>Целеполагание</a:t>
            </a:r>
            <a:r>
              <a:rPr lang="ru-RU" sz="2000" dirty="0">
                <a:latin typeface="Times New Roman" panose="02020603050405020304" pitchFamily="18" charset="0"/>
                <a:cs typeface="Times New Roman" panose="02020603050405020304" pitchFamily="18" charset="0"/>
              </a:rPr>
              <a:t> </a:t>
            </a:r>
            <a:r>
              <a:rPr lang="ru-RU" sz="2000" b="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это процесс формулирования целей и выбора наиболее оптимальных из них. </a:t>
            </a:r>
          </a:p>
          <a:p>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9584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25473E-1783-40A9-B99B-BDD38519B301}"/>
              </a:ext>
            </a:extLst>
          </p:cNvPr>
          <p:cNvSpPr>
            <a:spLocks noGrp="1"/>
          </p:cNvSpPr>
          <p:nvPr>
            <p:ph type="title"/>
          </p:nvPr>
        </p:nvSpPr>
        <p:spPr/>
        <p:txBody>
          <a:bodyPr/>
          <a:lstStyle/>
          <a:p>
            <a:r>
              <a:rPr lang="ru-RU" b="1" dirty="0">
                <a:solidFill>
                  <a:schemeClr val="accent2">
                    <a:lumMod val="75000"/>
                  </a:schemeClr>
                </a:solidFill>
                <a:latin typeface="Times New Roman" panose="02020603050405020304" pitchFamily="18" charset="0"/>
                <a:ea typeface="Times New Roman" panose="02020603050405020304" pitchFamily="18" charset="0"/>
              </a:rPr>
              <a:t>Целеполагание</a:t>
            </a:r>
            <a:endParaRPr lang="ru-RU" dirty="0">
              <a:solidFill>
                <a:schemeClr val="accent2">
                  <a:lumMod val="75000"/>
                </a:schemeClr>
              </a:solidFill>
            </a:endParaRPr>
          </a:p>
        </p:txBody>
      </p:sp>
      <p:sp>
        <p:nvSpPr>
          <p:cNvPr id="3" name="Объект 2">
            <a:extLst>
              <a:ext uri="{FF2B5EF4-FFF2-40B4-BE49-F238E27FC236}">
                <a16:creationId xmlns:a16="http://schemas.microsoft.com/office/drawing/2014/main" id="{4284DA43-B6FA-4319-AA7E-AD561CB513C3}"/>
              </a:ext>
            </a:extLst>
          </p:cNvPr>
          <p:cNvSpPr>
            <a:spLocks noGrp="1"/>
          </p:cNvSpPr>
          <p:nvPr>
            <p:ph sz="quarter" idx="1"/>
          </p:nvPr>
        </p:nvSpPr>
        <p:spPr>
          <a:xfrm>
            <a:off x="251520" y="1219200"/>
            <a:ext cx="8712968" cy="4937760"/>
          </a:xfrm>
        </p:spPr>
        <p:txBody>
          <a:bodyPr>
            <a:noAutofit/>
          </a:bodyPr>
          <a:lstStyle/>
          <a:p>
            <a:pPr indent="450215" algn="just"/>
            <a:r>
              <a:rPr lang="ru-RU" sz="2000" b="0" dirty="0">
                <a:solidFill>
                  <a:srgbClr val="333333"/>
                </a:solidFill>
                <a:effectLst/>
                <a:latin typeface="Times New Roman" panose="02020603050405020304" pitchFamily="18" charset="0"/>
                <a:ea typeface="Times New Roman" panose="02020603050405020304" pitchFamily="18" charset="0"/>
              </a:rPr>
              <a:t>практическое осмысление своей деятельности человеком с точки зрения формирования (постановки) целей и их реализации (достижения) наиболее экономичными (рентабельными) средствами;</a:t>
            </a:r>
            <a:endParaRPr lang="ru-RU" sz="2000" dirty="0">
              <a:effectLst/>
              <a:latin typeface="Times New Roman" panose="02020603050405020304" pitchFamily="18" charset="0"/>
              <a:ea typeface="Times New Roman" panose="02020603050405020304" pitchFamily="18" charset="0"/>
            </a:endParaRPr>
          </a:p>
          <a:p>
            <a:pPr indent="450215" algn="just"/>
            <a:r>
              <a:rPr lang="ru-RU" sz="2000" b="0" dirty="0">
                <a:solidFill>
                  <a:srgbClr val="333333"/>
                </a:solidFill>
                <a:effectLst/>
                <a:latin typeface="Times New Roman" panose="02020603050405020304" pitchFamily="18" charset="0"/>
                <a:ea typeface="Times New Roman" panose="02020603050405020304" pitchFamily="18" charset="0"/>
              </a:rPr>
              <a:t>эффективное управление временным ресурсом, обусловленным деятельностью человека.</a:t>
            </a:r>
          </a:p>
          <a:p>
            <a:pPr indent="0" algn="just">
              <a:buNone/>
            </a:pPr>
            <a:endParaRPr lang="ru-RU" sz="2000" b="0" dirty="0">
              <a:solidFill>
                <a:srgbClr val="333333"/>
              </a:solidFill>
              <a:effectLst/>
              <a:latin typeface="Times New Roman" panose="02020603050405020304" pitchFamily="18" charset="0"/>
              <a:ea typeface="Times New Roman" panose="02020603050405020304" pitchFamily="18" charset="0"/>
            </a:endParaRPr>
          </a:p>
          <a:p>
            <a:pPr indent="0" algn="just">
              <a:buNone/>
            </a:pPr>
            <a:r>
              <a:rPr lang="ru-RU" sz="2000" b="1" dirty="0">
                <a:solidFill>
                  <a:schemeClr val="accent2">
                    <a:lumMod val="75000"/>
                  </a:schemeClr>
                </a:solidFill>
                <a:effectLst/>
                <a:latin typeface="Times New Roman" panose="02020603050405020304" pitchFamily="18" charset="0"/>
                <a:ea typeface="Times New Roman" panose="02020603050405020304" pitchFamily="18" charset="0"/>
              </a:rPr>
              <a:t>Фундамент целеполагания</a:t>
            </a:r>
            <a:r>
              <a:rPr lang="ru-RU" sz="2000" b="0" dirty="0">
                <a:solidFill>
                  <a:schemeClr val="accent2">
                    <a:lumMod val="75000"/>
                  </a:schemeClr>
                </a:solidFill>
                <a:effectLst/>
                <a:latin typeface="Times New Roman" panose="02020603050405020304" pitchFamily="18" charset="0"/>
                <a:ea typeface="Times New Roman" panose="02020603050405020304" pitchFamily="18" charset="0"/>
              </a:rPr>
              <a:t> </a:t>
            </a:r>
            <a:r>
              <a:rPr lang="ru-RU" sz="2000" b="0" dirty="0">
                <a:solidFill>
                  <a:srgbClr val="333333"/>
                </a:solidFill>
                <a:effectLst/>
                <a:latin typeface="Times New Roman" panose="02020603050405020304" pitchFamily="18" charset="0"/>
                <a:ea typeface="Times New Roman" panose="02020603050405020304" pitchFamily="18" charset="0"/>
              </a:rPr>
              <a:t>состоит из </a:t>
            </a:r>
          </a:p>
          <a:p>
            <a:pPr indent="450215" algn="just"/>
            <a:r>
              <a:rPr lang="ru-RU" sz="2000" b="0" dirty="0">
                <a:solidFill>
                  <a:srgbClr val="333333"/>
                </a:solidFill>
                <a:effectLst/>
                <a:latin typeface="Times New Roman" panose="02020603050405020304" pitchFamily="18" charset="0"/>
                <a:ea typeface="Times New Roman" panose="02020603050405020304" pitchFamily="18" charset="0"/>
              </a:rPr>
              <a:t>Потребностей, </a:t>
            </a:r>
          </a:p>
          <a:p>
            <a:pPr indent="450215" algn="just"/>
            <a:r>
              <a:rPr lang="ru-RU" sz="2000" b="0" dirty="0">
                <a:solidFill>
                  <a:srgbClr val="333333"/>
                </a:solidFill>
                <a:effectLst/>
                <a:latin typeface="Times New Roman" panose="02020603050405020304" pitchFamily="18" charset="0"/>
                <a:ea typeface="Times New Roman" panose="02020603050405020304" pitchFamily="18" charset="0"/>
              </a:rPr>
              <a:t>Желаний,</a:t>
            </a:r>
          </a:p>
          <a:p>
            <a:pPr indent="450215" algn="just"/>
            <a:r>
              <a:rPr lang="ru-RU" sz="2000" b="0" dirty="0">
                <a:solidFill>
                  <a:srgbClr val="333333"/>
                </a:solidFill>
                <a:effectLst/>
                <a:latin typeface="Times New Roman" panose="02020603050405020304" pitchFamily="18" charset="0"/>
                <a:ea typeface="Times New Roman" panose="02020603050405020304" pitchFamily="18" charset="0"/>
              </a:rPr>
              <a:t>Ценностей человека.</a:t>
            </a:r>
          </a:p>
          <a:p>
            <a:pPr indent="0" algn="r">
              <a:buNone/>
            </a:pPr>
            <a:r>
              <a:rPr lang="ru-RU" sz="2000" b="0" dirty="0">
                <a:solidFill>
                  <a:srgbClr val="333333"/>
                </a:solidFill>
                <a:effectLst/>
                <a:latin typeface="Times New Roman" panose="02020603050405020304" pitchFamily="18" charset="0"/>
                <a:ea typeface="Times New Roman" panose="02020603050405020304" pitchFamily="18" charset="0"/>
              </a:rPr>
              <a:t> </a:t>
            </a:r>
          </a:p>
          <a:p>
            <a:pPr indent="450215" algn="r"/>
            <a:r>
              <a:rPr lang="ru-RU" sz="2000" b="0" dirty="0">
                <a:solidFill>
                  <a:schemeClr val="accent2">
                    <a:lumMod val="75000"/>
                  </a:schemeClr>
                </a:solidFill>
                <a:effectLst/>
                <a:latin typeface="Times New Roman" panose="02020603050405020304" pitchFamily="18" charset="0"/>
                <a:ea typeface="Times New Roman" panose="02020603050405020304" pitchFamily="18" charset="0"/>
              </a:rPr>
              <a:t>В рамках данного процесса общие идеи должны быть конкретизированы и представлены в виде чётких и однозначных целей, а также понятных критериев их реализации</a:t>
            </a:r>
            <a:r>
              <a:rPr lang="ru-RU" sz="2000" b="0" dirty="0">
                <a:solidFill>
                  <a:srgbClr val="333333"/>
                </a:solidFill>
                <a:effectLst/>
                <a:latin typeface="Times New Roman" panose="02020603050405020304" pitchFamily="18" charset="0"/>
                <a:ea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endParaRPr>
          </a:p>
          <a:p>
            <a:pPr indent="450215" algn="just"/>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66607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52A3BA-7680-40DD-9B22-3A2A0488B6EE}"/>
              </a:ext>
            </a:extLst>
          </p:cNvPr>
          <p:cNvSpPr>
            <a:spLocks noGrp="1"/>
          </p:cNvSpPr>
          <p:nvPr>
            <p:ph type="title"/>
          </p:nvPr>
        </p:nvSpPr>
        <p:spPr/>
        <p:txBody>
          <a:bodyPr>
            <a:normAutofit/>
          </a:bodyPr>
          <a:lstStyle/>
          <a:p>
            <a:r>
              <a:rPr lang="ru-RU" b="1" dirty="0">
                <a:solidFill>
                  <a:schemeClr val="accent2">
                    <a:lumMod val="75000"/>
                  </a:schemeClr>
                </a:solidFill>
                <a:latin typeface="Times New Roman" panose="02020603050405020304" pitchFamily="18" charset="0"/>
                <a:ea typeface="Times New Roman" panose="02020603050405020304" pitchFamily="18" charset="0"/>
              </a:rPr>
              <a:t>Элементы системы целеполагания </a:t>
            </a:r>
            <a:endParaRPr lang="ru-RU" dirty="0">
              <a:solidFill>
                <a:schemeClr val="accent2">
                  <a:lumMod val="75000"/>
                </a:schemeClr>
              </a:solidFill>
            </a:endParaRPr>
          </a:p>
        </p:txBody>
      </p:sp>
      <p:sp>
        <p:nvSpPr>
          <p:cNvPr id="3" name="Объект 2">
            <a:extLst>
              <a:ext uri="{FF2B5EF4-FFF2-40B4-BE49-F238E27FC236}">
                <a16:creationId xmlns:a16="http://schemas.microsoft.com/office/drawing/2014/main" id="{A38D78AD-BA5F-49D0-B644-BB1F7AC5BFD6}"/>
              </a:ext>
            </a:extLst>
          </p:cNvPr>
          <p:cNvSpPr>
            <a:spLocks noGrp="1"/>
          </p:cNvSpPr>
          <p:nvPr>
            <p:ph sz="quarter" idx="1"/>
          </p:nvPr>
        </p:nvSpPr>
        <p:spPr/>
        <p:txBody>
          <a:bodyPr>
            <a:normAutofit lnSpcReduction="10000"/>
          </a:bodyPr>
          <a:lstStyle/>
          <a:p>
            <a:pPr indent="450215" algn="just"/>
            <a:r>
              <a:rPr lang="ru-RU" sz="2000" b="1" dirty="0">
                <a:solidFill>
                  <a:schemeClr val="accent2">
                    <a:lumMod val="75000"/>
                  </a:schemeClr>
                </a:solidFill>
                <a:effectLst/>
                <a:latin typeface="Times New Roman" panose="02020603050405020304" pitchFamily="18" charset="0"/>
                <a:ea typeface="Times New Roman" panose="02020603050405020304" pitchFamily="18" charset="0"/>
              </a:rPr>
              <a:t>Потребность</a:t>
            </a:r>
            <a:r>
              <a:rPr lang="ru-RU" sz="2000" b="0" dirty="0">
                <a:solidFill>
                  <a:srgbClr val="333333"/>
                </a:solidFill>
                <a:effectLst/>
                <a:latin typeface="Times New Roman" panose="02020603050405020304" pitchFamily="18" charset="0"/>
                <a:ea typeface="Times New Roman" panose="02020603050405020304" pitchFamily="18" charset="0"/>
              </a:rPr>
              <a:t> — нужда человека в чём-либо.</a:t>
            </a:r>
            <a:endParaRPr lang="ru-RU" sz="2000" dirty="0">
              <a:effectLst/>
              <a:latin typeface="Times New Roman" panose="02020603050405020304" pitchFamily="18" charset="0"/>
              <a:ea typeface="Times New Roman" panose="02020603050405020304" pitchFamily="18" charset="0"/>
            </a:endParaRPr>
          </a:p>
          <a:p>
            <a:pPr indent="450215" algn="just"/>
            <a:r>
              <a:rPr lang="ru-RU" sz="2000" b="1" dirty="0">
                <a:solidFill>
                  <a:schemeClr val="accent2">
                    <a:lumMod val="75000"/>
                  </a:schemeClr>
                </a:solidFill>
                <a:effectLst/>
                <a:latin typeface="Times New Roman" panose="02020603050405020304" pitchFamily="18" charset="0"/>
                <a:ea typeface="Times New Roman" panose="02020603050405020304" pitchFamily="18" charset="0"/>
              </a:rPr>
              <a:t>Мотив</a:t>
            </a:r>
            <a:r>
              <a:rPr lang="ru-RU" sz="2000" b="0" dirty="0">
                <a:solidFill>
                  <a:srgbClr val="333333"/>
                </a:solidFill>
                <a:effectLst/>
                <a:latin typeface="Times New Roman" panose="02020603050405020304" pitchFamily="18" charset="0"/>
                <a:ea typeface="Times New Roman" panose="02020603050405020304" pitchFamily="18" charset="0"/>
              </a:rPr>
              <a:t> — толчок к действию. Уровень мотивации определяет целеустремленность, внимательность, ответственность и качество результата.</a:t>
            </a:r>
            <a:endParaRPr lang="ru-RU" sz="2000" dirty="0">
              <a:effectLst/>
              <a:latin typeface="Times New Roman" panose="02020603050405020304" pitchFamily="18" charset="0"/>
              <a:ea typeface="Times New Roman" panose="02020603050405020304" pitchFamily="18" charset="0"/>
            </a:endParaRPr>
          </a:p>
          <a:p>
            <a:pPr indent="450215" algn="just"/>
            <a:r>
              <a:rPr lang="ru-RU" sz="2000" b="1" dirty="0">
                <a:solidFill>
                  <a:schemeClr val="accent2">
                    <a:lumMod val="75000"/>
                  </a:schemeClr>
                </a:solidFill>
                <a:effectLst/>
                <a:latin typeface="Times New Roman" panose="02020603050405020304" pitchFamily="18" charset="0"/>
                <a:ea typeface="Times New Roman" panose="02020603050405020304" pitchFamily="18" charset="0"/>
              </a:rPr>
              <a:t>Осознанность.</a:t>
            </a:r>
            <a:r>
              <a:rPr lang="ru-RU" sz="2000" b="0" dirty="0">
                <a:solidFill>
                  <a:srgbClr val="333333"/>
                </a:solidFill>
                <a:effectLst/>
                <a:latin typeface="Times New Roman" panose="02020603050405020304" pitchFamily="18" charset="0"/>
                <a:ea typeface="Times New Roman" panose="02020603050405020304" pitchFamily="18" charset="0"/>
              </a:rPr>
              <a:t> Ключевые параметры данного фактора: обдуманность выбора, соответствие личных или коллективных целей внутренним мотивам, влияние решения на жизнь с учётом планирования и прогнозирования действий.</a:t>
            </a:r>
            <a:endParaRPr lang="ru-RU" sz="2000" dirty="0">
              <a:effectLst/>
              <a:latin typeface="Times New Roman" panose="02020603050405020304" pitchFamily="18" charset="0"/>
              <a:ea typeface="Times New Roman" panose="02020603050405020304" pitchFamily="18" charset="0"/>
            </a:endParaRPr>
          </a:p>
          <a:p>
            <a:pPr indent="450215" algn="just"/>
            <a:endParaRPr lang="ru-RU" sz="2000" b="0" dirty="0">
              <a:solidFill>
                <a:srgbClr val="333333"/>
              </a:solidFill>
              <a:effectLst/>
              <a:latin typeface="Times New Roman" panose="02020603050405020304" pitchFamily="18" charset="0"/>
              <a:ea typeface="Times New Roman" panose="02020603050405020304" pitchFamily="18" charset="0"/>
            </a:endParaRPr>
          </a:p>
          <a:p>
            <a:pPr indent="0" algn="r">
              <a:buNone/>
            </a:pPr>
            <a:r>
              <a:rPr lang="ru-RU" sz="2000" b="1" dirty="0">
                <a:solidFill>
                  <a:schemeClr val="accent2">
                    <a:lumMod val="75000"/>
                  </a:schemeClr>
                </a:solidFill>
                <a:effectLst/>
                <a:latin typeface="Times New Roman" panose="02020603050405020304" pitchFamily="18" charset="0"/>
                <a:ea typeface="Times New Roman" panose="02020603050405020304" pitchFamily="18" charset="0"/>
              </a:rPr>
              <a:t>Умение ставить и достигать цели помогает: </a:t>
            </a:r>
          </a:p>
          <a:p>
            <a:pPr indent="0" algn="r">
              <a:buNone/>
            </a:pPr>
            <a:r>
              <a:rPr lang="ru-RU" sz="2000" b="0" dirty="0">
                <a:solidFill>
                  <a:schemeClr val="accent2">
                    <a:lumMod val="75000"/>
                  </a:schemeClr>
                </a:solidFill>
                <a:effectLst/>
                <a:latin typeface="Times New Roman" panose="02020603050405020304" pitchFamily="18" charset="0"/>
                <a:ea typeface="Times New Roman" panose="02020603050405020304" pitchFamily="18" charset="0"/>
              </a:rPr>
              <a:t>— добиваться успехов в любой области, </a:t>
            </a:r>
          </a:p>
          <a:p>
            <a:pPr indent="0" algn="r">
              <a:buNone/>
            </a:pPr>
            <a:r>
              <a:rPr lang="ru-RU" sz="2000" b="0" dirty="0">
                <a:solidFill>
                  <a:schemeClr val="accent2">
                    <a:lumMod val="75000"/>
                  </a:schemeClr>
                </a:solidFill>
                <a:effectLst/>
                <a:latin typeface="Times New Roman" panose="02020603050405020304" pitchFamily="18" charset="0"/>
                <a:ea typeface="Times New Roman" panose="02020603050405020304" pitchFamily="18" charset="0"/>
              </a:rPr>
              <a:t>— реализоваться в профессии, </a:t>
            </a:r>
          </a:p>
          <a:p>
            <a:pPr indent="0" algn="r">
              <a:buNone/>
            </a:pPr>
            <a:r>
              <a:rPr lang="ru-RU" sz="2000" b="0" dirty="0">
                <a:solidFill>
                  <a:schemeClr val="accent2">
                    <a:lumMod val="75000"/>
                  </a:schemeClr>
                </a:solidFill>
                <a:effectLst/>
                <a:latin typeface="Times New Roman" panose="02020603050405020304" pitchFamily="18" charset="0"/>
                <a:ea typeface="Times New Roman" panose="02020603050405020304" pitchFamily="18" charset="0"/>
              </a:rPr>
              <a:t>— продвигаться по карьерной лестнице, </a:t>
            </a:r>
          </a:p>
          <a:p>
            <a:pPr indent="0" algn="r">
              <a:buNone/>
            </a:pPr>
            <a:r>
              <a:rPr lang="ru-RU" sz="2000" b="0" dirty="0">
                <a:solidFill>
                  <a:schemeClr val="accent2">
                    <a:lumMod val="75000"/>
                  </a:schemeClr>
                </a:solidFill>
                <a:effectLst/>
                <a:latin typeface="Times New Roman" panose="02020603050405020304" pitchFamily="18" charset="0"/>
                <a:ea typeface="Times New Roman" panose="02020603050405020304" pitchFamily="18" charset="0"/>
              </a:rPr>
              <a:t>— исполнять мечты и закрывать потребности.</a:t>
            </a:r>
            <a:endParaRPr lang="ru-RU" sz="2000" dirty="0">
              <a:solidFill>
                <a:schemeClr val="accent2">
                  <a:lumMod val="75000"/>
                </a:schemeClr>
              </a:solidFill>
              <a:effectLst/>
              <a:latin typeface="Times New Roman" panose="02020603050405020304" pitchFamily="18" charset="0"/>
              <a:ea typeface="Times New Roman" panose="02020603050405020304" pitchFamily="18" charset="0"/>
            </a:endParaRPr>
          </a:p>
          <a:p>
            <a:endParaRPr lang="ru-RU" sz="2000" dirty="0"/>
          </a:p>
        </p:txBody>
      </p:sp>
    </p:spTree>
    <p:extLst>
      <p:ext uri="{BB962C8B-B14F-4D97-AF65-F5344CB8AC3E}">
        <p14:creationId xmlns:p14="http://schemas.microsoft.com/office/powerpoint/2010/main" val="1214867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95B675-4CB5-42E0-A273-468573990F2F}"/>
              </a:ext>
            </a:extLst>
          </p:cNvPr>
          <p:cNvSpPr>
            <a:spLocks noGrp="1"/>
          </p:cNvSpPr>
          <p:nvPr>
            <p:ph type="title"/>
          </p:nvPr>
        </p:nvSpPr>
        <p:spPr/>
        <p:txBody>
          <a:bodyPr>
            <a:normAutofit/>
          </a:bodyPr>
          <a:lstStyle/>
          <a:p>
            <a:r>
              <a:rPr lang="ru-RU" b="1" i="1" dirty="0">
                <a:solidFill>
                  <a:schemeClr val="accent2">
                    <a:lumMod val="75000"/>
                  </a:schemeClr>
                </a:solidFill>
                <a:latin typeface="Times New Roman" panose="02020603050405020304" pitchFamily="18" charset="0"/>
                <a:ea typeface="Times New Roman" panose="02020603050405020304" pitchFamily="18" charset="0"/>
              </a:rPr>
              <a:t>Личностное и командное целеполагание</a:t>
            </a:r>
            <a:endParaRPr lang="ru-RU" dirty="0">
              <a:solidFill>
                <a:schemeClr val="accent2">
                  <a:lumMod val="75000"/>
                </a:schemeClr>
              </a:solidFill>
            </a:endParaRPr>
          </a:p>
        </p:txBody>
      </p:sp>
      <p:sp>
        <p:nvSpPr>
          <p:cNvPr id="3" name="Объект 2">
            <a:extLst>
              <a:ext uri="{FF2B5EF4-FFF2-40B4-BE49-F238E27FC236}">
                <a16:creationId xmlns:a16="http://schemas.microsoft.com/office/drawing/2014/main" id="{6728816B-0E7B-4216-8409-AA9EC110BC5C}"/>
              </a:ext>
            </a:extLst>
          </p:cNvPr>
          <p:cNvSpPr>
            <a:spLocks noGrp="1"/>
          </p:cNvSpPr>
          <p:nvPr>
            <p:ph sz="quarter" idx="1"/>
          </p:nvPr>
        </p:nvSpPr>
        <p:spPr/>
        <p:txBody>
          <a:bodyPr>
            <a:normAutofit/>
          </a:bodyPr>
          <a:lstStyle/>
          <a:p>
            <a:pPr indent="450215" algn="ctr"/>
            <a:r>
              <a:rPr lang="ru-RU" sz="2000" b="0" i="1" dirty="0">
                <a:solidFill>
                  <a:srgbClr val="333333"/>
                </a:solidFill>
                <a:effectLst/>
                <a:latin typeface="Times New Roman" panose="02020603050405020304" pitchFamily="18" charset="0"/>
                <a:ea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endParaRPr>
          </a:p>
          <a:p>
            <a:pPr indent="450215" algn="just"/>
            <a:r>
              <a:rPr lang="ru-RU" sz="2000" b="1" dirty="0">
                <a:solidFill>
                  <a:schemeClr val="accent2">
                    <a:lumMod val="75000"/>
                  </a:schemeClr>
                </a:solidFill>
                <a:effectLst/>
                <a:latin typeface="Times New Roman" panose="02020603050405020304" pitchFamily="18" charset="0"/>
                <a:ea typeface="Times New Roman" panose="02020603050405020304" pitchFamily="18" charset="0"/>
              </a:rPr>
              <a:t>Личностное целеполагание</a:t>
            </a:r>
            <a:r>
              <a:rPr lang="ru-RU" sz="2000" dirty="0">
                <a:solidFill>
                  <a:schemeClr val="accent2">
                    <a:lumMod val="75000"/>
                  </a:schemeClr>
                </a:solidFill>
                <a:effectLst/>
                <a:latin typeface="Times New Roman" panose="02020603050405020304" pitchFamily="18" charset="0"/>
                <a:ea typeface="Times New Roman" panose="02020603050405020304" pitchFamily="18" charset="0"/>
              </a:rPr>
              <a:t> </a:t>
            </a:r>
            <a:r>
              <a:rPr lang="ru-RU" sz="2000" dirty="0">
                <a:solidFill>
                  <a:srgbClr val="333333"/>
                </a:solidFill>
                <a:effectLst/>
                <a:latin typeface="Times New Roman" panose="02020603050405020304" pitchFamily="18" charset="0"/>
                <a:ea typeface="Times New Roman" panose="02020603050405020304" pitchFamily="18" charset="0"/>
              </a:rPr>
              <a:t>— это процесс осознанного выбора одной или нескольких целей с параллельным формированием конкретных шагов, средств и параметров их реализации.  Цели могут быть личными (индивидуальными) и целями производительности (достижение определённого личного стандарта или рубежа). </a:t>
            </a:r>
          </a:p>
          <a:p>
            <a:pPr indent="0" algn="just">
              <a:buNone/>
            </a:pPr>
            <a:r>
              <a:rPr lang="ru-RU" sz="2000" dirty="0">
                <a:solidFill>
                  <a:srgbClr val="333333"/>
                </a:solidFill>
                <a:effectLst/>
                <a:latin typeface="Times New Roman" panose="02020603050405020304" pitchFamily="18" charset="0"/>
                <a:ea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endParaRPr>
          </a:p>
          <a:p>
            <a:pPr indent="450215" algn="just"/>
            <a:r>
              <a:rPr lang="ru-RU" sz="2000" b="1" dirty="0">
                <a:solidFill>
                  <a:schemeClr val="accent2">
                    <a:lumMod val="75000"/>
                  </a:schemeClr>
                </a:solidFill>
                <a:effectLst/>
                <a:latin typeface="Times New Roman" panose="02020603050405020304" pitchFamily="18" charset="0"/>
                <a:ea typeface="Times New Roman" panose="02020603050405020304" pitchFamily="18" charset="0"/>
              </a:rPr>
              <a:t>Командное целеполагание</a:t>
            </a:r>
            <a:r>
              <a:rPr lang="ru-RU" sz="2000" dirty="0">
                <a:solidFill>
                  <a:schemeClr val="accent2">
                    <a:lumMod val="75000"/>
                  </a:schemeClr>
                </a:solidFill>
                <a:effectLst/>
                <a:latin typeface="Times New Roman" panose="02020603050405020304" pitchFamily="18" charset="0"/>
                <a:ea typeface="Times New Roman" panose="02020603050405020304" pitchFamily="18" charset="0"/>
              </a:rPr>
              <a:t> </a:t>
            </a:r>
            <a:r>
              <a:rPr lang="ru-RU" sz="2000" dirty="0">
                <a:solidFill>
                  <a:srgbClr val="333333"/>
                </a:solidFill>
                <a:effectLst/>
                <a:latin typeface="Times New Roman" panose="02020603050405020304" pitchFamily="18" charset="0"/>
                <a:ea typeface="Times New Roman" panose="02020603050405020304" pitchFamily="18" charset="0"/>
              </a:rPr>
              <a:t>— это постановка целей для команды или проекта, включая определение общих задач и ресурсов для их достижения.  Цели команды должны соотноситься или совпадать с личными целями участников, чтобы повысить мотивацию.  </a:t>
            </a:r>
            <a:endParaRPr lang="ru-RU" sz="2000" dirty="0">
              <a:effectLst/>
              <a:latin typeface="Times New Roman" panose="02020603050405020304" pitchFamily="18" charset="0"/>
              <a:ea typeface="Times New Roman" panose="02020603050405020304" pitchFamily="18" charset="0"/>
            </a:endParaRPr>
          </a:p>
          <a:p>
            <a:endParaRPr lang="ru-RU" sz="2000" dirty="0"/>
          </a:p>
        </p:txBody>
      </p:sp>
    </p:spTree>
    <p:extLst>
      <p:ext uri="{BB962C8B-B14F-4D97-AF65-F5344CB8AC3E}">
        <p14:creationId xmlns:p14="http://schemas.microsoft.com/office/powerpoint/2010/main" val="3634734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B530DE-C689-4E49-B063-185E617C1C5A}"/>
              </a:ext>
            </a:extLst>
          </p:cNvPr>
          <p:cNvSpPr>
            <a:spLocks noGrp="1"/>
          </p:cNvSpPr>
          <p:nvPr>
            <p:ph type="title"/>
          </p:nvPr>
        </p:nvSpPr>
        <p:spPr/>
        <p:txBody>
          <a:bodyPr>
            <a:normAutofit fontScale="90000"/>
          </a:bodyPr>
          <a:lstStyle/>
          <a:p>
            <a:r>
              <a:rPr lang="ru-RU" b="1" dirty="0">
                <a:solidFill>
                  <a:schemeClr val="accent2">
                    <a:lumMod val="75000"/>
                  </a:schemeClr>
                </a:solidFill>
                <a:latin typeface="Times New Roman" panose="02020603050405020304" pitchFamily="18" charset="0"/>
                <a:ea typeface="Times New Roman" panose="02020603050405020304" pitchFamily="18" charset="0"/>
              </a:rPr>
              <a:t>В рамках командного целеполагания выделяют три группы целей</a:t>
            </a:r>
            <a:r>
              <a:rPr lang="ru-RU" dirty="0">
                <a:solidFill>
                  <a:schemeClr val="accent2">
                    <a:lumMod val="75000"/>
                  </a:schemeClr>
                </a:solidFill>
                <a:latin typeface="Times New Roman" panose="02020603050405020304" pitchFamily="18" charset="0"/>
                <a:ea typeface="Times New Roman" panose="02020603050405020304" pitchFamily="18" charset="0"/>
              </a:rPr>
              <a:t>:  </a:t>
            </a:r>
            <a:endParaRPr lang="ru-RU" dirty="0">
              <a:solidFill>
                <a:schemeClr val="accent2">
                  <a:lumMod val="75000"/>
                </a:schemeClr>
              </a:solidFill>
            </a:endParaRPr>
          </a:p>
        </p:txBody>
      </p:sp>
      <p:sp>
        <p:nvSpPr>
          <p:cNvPr id="3" name="Объект 2">
            <a:extLst>
              <a:ext uri="{FF2B5EF4-FFF2-40B4-BE49-F238E27FC236}">
                <a16:creationId xmlns:a16="http://schemas.microsoft.com/office/drawing/2014/main" id="{74B59C63-8F17-48DB-AF21-ECE416B1AE60}"/>
              </a:ext>
            </a:extLst>
          </p:cNvPr>
          <p:cNvSpPr>
            <a:spLocks noGrp="1"/>
          </p:cNvSpPr>
          <p:nvPr>
            <p:ph sz="quarter" idx="1"/>
          </p:nvPr>
        </p:nvSpPr>
        <p:spPr/>
        <p:txBody>
          <a:bodyPr>
            <a:normAutofit fontScale="85000" lnSpcReduction="20000"/>
          </a:bodyPr>
          <a:lstStyle/>
          <a:p>
            <a:pPr marL="342900" lvl="0" indent="-342900" algn="just">
              <a:tabLst>
                <a:tab pos="457200" algn="l"/>
              </a:tabLst>
            </a:pPr>
            <a:r>
              <a:rPr lang="ru-RU" sz="1800" b="1" dirty="0">
                <a:solidFill>
                  <a:schemeClr val="accent2">
                    <a:lumMod val="75000"/>
                  </a:schemeClr>
                </a:solidFill>
                <a:effectLst/>
                <a:latin typeface="Times New Roman" panose="02020603050405020304" pitchFamily="18" charset="0"/>
                <a:ea typeface="Times New Roman" panose="02020603050405020304" pitchFamily="18" charset="0"/>
              </a:rPr>
              <a:t>Корпоративные цели</a:t>
            </a:r>
            <a:r>
              <a:rPr lang="ru-RU" sz="1800" dirty="0">
                <a:solidFill>
                  <a:srgbClr val="333333"/>
                </a:solidFill>
                <a:effectLst/>
                <a:latin typeface="Times New Roman" panose="02020603050405020304" pitchFamily="18" charset="0"/>
                <a:ea typeface="Times New Roman" panose="02020603050405020304" pitchFamily="18" charset="0"/>
              </a:rPr>
              <a:t>. Общие для всех сотрудников, создающие ощущение команды и сопричастности каждого к общему результату.  </a:t>
            </a:r>
            <a:endParaRPr lang="ru-RU" sz="1800" dirty="0">
              <a:effectLst/>
              <a:latin typeface="Times New Roman" panose="02020603050405020304" pitchFamily="18" charset="0"/>
              <a:ea typeface="Times New Roman" panose="02020603050405020304" pitchFamily="18" charset="0"/>
            </a:endParaRPr>
          </a:p>
          <a:p>
            <a:pPr marL="342900" lvl="0" indent="-342900" algn="just">
              <a:tabLst>
                <a:tab pos="457200" algn="l"/>
              </a:tabLst>
            </a:pPr>
            <a:r>
              <a:rPr lang="ru-RU" sz="1800" b="1" dirty="0">
                <a:solidFill>
                  <a:schemeClr val="accent2">
                    <a:lumMod val="75000"/>
                  </a:schemeClr>
                </a:solidFill>
                <a:effectLst/>
                <a:latin typeface="Times New Roman" panose="02020603050405020304" pitchFamily="18" charset="0"/>
                <a:ea typeface="Times New Roman" panose="02020603050405020304" pitchFamily="18" charset="0"/>
              </a:rPr>
              <a:t>Функциональные (</a:t>
            </a:r>
            <a:r>
              <a:rPr lang="ru-RU" sz="1800" b="1" dirty="0" err="1">
                <a:solidFill>
                  <a:schemeClr val="accent2">
                    <a:lumMod val="75000"/>
                  </a:schemeClr>
                </a:solidFill>
                <a:effectLst/>
                <a:latin typeface="Times New Roman" panose="02020603050405020304" pitchFamily="18" charset="0"/>
                <a:ea typeface="Times New Roman" panose="02020603050405020304" pitchFamily="18" charset="0"/>
              </a:rPr>
              <a:t>кроссфункциональные</a:t>
            </a:r>
            <a:r>
              <a:rPr lang="ru-RU" sz="1800" b="1" dirty="0">
                <a:solidFill>
                  <a:schemeClr val="accent2">
                    <a:lumMod val="75000"/>
                  </a:schemeClr>
                </a:solidFill>
                <a:effectLst/>
                <a:latin typeface="Times New Roman" panose="02020603050405020304" pitchFamily="18" charset="0"/>
                <a:ea typeface="Times New Roman" panose="02020603050405020304" pitchFamily="18" charset="0"/>
              </a:rPr>
              <a:t>) цели</a:t>
            </a:r>
            <a:r>
              <a:rPr lang="ru-RU" sz="1800" dirty="0">
                <a:solidFill>
                  <a:schemeClr val="accent2">
                    <a:lumMod val="75000"/>
                  </a:schemeClr>
                </a:solidFill>
                <a:effectLst/>
                <a:latin typeface="Times New Roman" panose="02020603050405020304" pitchFamily="18" charset="0"/>
                <a:ea typeface="Times New Roman" panose="02020603050405020304" pitchFamily="18" charset="0"/>
              </a:rPr>
              <a:t>. </a:t>
            </a:r>
            <a:r>
              <a:rPr lang="ru-RU" sz="1800" dirty="0">
                <a:solidFill>
                  <a:srgbClr val="333333"/>
                </a:solidFill>
                <a:effectLst/>
                <a:latin typeface="Times New Roman" panose="02020603050405020304" pitchFamily="18" charset="0"/>
                <a:ea typeface="Times New Roman" panose="02020603050405020304" pitchFamily="18" charset="0"/>
              </a:rPr>
              <a:t>Цели конкретного подразделения или конкретной функции.  </a:t>
            </a:r>
            <a:endParaRPr lang="ru-RU" sz="1800" dirty="0">
              <a:effectLst/>
              <a:latin typeface="Times New Roman" panose="02020603050405020304" pitchFamily="18" charset="0"/>
              <a:ea typeface="Times New Roman" panose="02020603050405020304" pitchFamily="18" charset="0"/>
            </a:endParaRPr>
          </a:p>
          <a:p>
            <a:pPr marL="342900" lvl="0" indent="-342900" algn="just">
              <a:tabLst>
                <a:tab pos="457200" algn="l"/>
              </a:tabLst>
            </a:pPr>
            <a:r>
              <a:rPr lang="ru-RU" sz="1800" b="1" dirty="0">
                <a:solidFill>
                  <a:schemeClr val="accent2">
                    <a:lumMod val="75000"/>
                  </a:schemeClr>
                </a:solidFill>
                <a:effectLst/>
                <a:latin typeface="Times New Roman" panose="02020603050405020304" pitchFamily="18" charset="0"/>
                <a:ea typeface="Times New Roman" panose="02020603050405020304" pitchFamily="18" charset="0"/>
              </a:rPr>
              <a:t>Личные проекты</a:t>
            </a:r>
            <a:r>
              <a:rPr lang="ru-RU" sz="1800" dirty="0">
                <a:solidFill>
                  <a:schemeClr val="accent2">
                    <a:lumMod val="75000"/>
                  </a:schemeClr>
                </a:solidFill>
                <a:effectLst/>
                <a:latin typeface="Times New Roman" panose="02020603050405020304" pitchFamily="18" charset="0"/>
                <a:ea typeface="Times New Roman" panose="02020603050405020304" pitchFamily="18" charset="0"/>
              </a:rPr>
              <a:t>. </a:t>
            </a:r>
            <a:r>
              <a:rPr lang="ru-RU" sz="1800" dirty="0">
                <a:solidFill>
                  <a:srgbClr val="333333"/>
                </a:solidFill>
                <a:effectLst/>
                <a:latin typeface="Times New Roman" panose="02020603050405020304" pitchFamily="18" charset="0"/>
                <a:ea typeface="Times New Roman" panose="02020603050405020304" pitchFamily="18" charset="0"/>
              </a:rPr>
              <a:t>Это индивидуальные цели для каждого конкретного сотрудника, их выполнение находится в прямой зависимости от него.  </a:t>
            </a:r>
            <a:endParaRPr lang="ru-RU" sz="1800" dirty="0">
              <a:effectLst/>
              <a:latin typeface="Times New Roman" panose="02020603050405020304" pitchFamily="18" charset="0"/>
              <a:ea typeface="Times New Roman" panose="02020603050405020304" pitchFamily="18" charset="0"/>
            </a:endParaRPr>
          </a:p>
          <a:p>
            <a:pPr indent="0" algn="r">
              <a:buNone/>
            </a:pPr>
            <a:r>
              <a:rPr lang="ru-RU" sz="1800" dirty="0">
                <a:solidFill>
                  <a:schemeClr val="accent2">
                    <a:lumMod val="75000"/>
                  </a:schemeClr>
                </a:solidFill>
                <a:effectLst/>
                <a:latin typeface="Times New Roman" panose="02020603050405020304" pitchFamily="18" charset="0"/>
                <a:ea typeface="Times New Roman" panose="02020603050405020304" pitchFamily="18" charset="0"/>
              </a:rPr>
              <a:t>Для формулировки целей можно использовать метод SMART, который предполагает конкретизацию и детализацию цели с учётом следующих критериев: конкретный, измеримый, достижимый, уместный и привязанный ко времени.  </a:t>
            </a:r>
          </a:p>
          <a:p>
            <a:pPr indent="0" algn="just">
              <a:lnSpc>
                <a:spcPct val="115000"/>
              </a:lnSpc>
              <a:spcAft>
                <a:spcPts val="800"/>
              </a:spcAft>
              <a:buNone/>
              <a:tabLst>
                <a:tab pos="450215" algn="l"/>
              </a:tabLs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indent="0" algn="ctr">
              <a:lnSpc>
                <a:spcPct val="115000"/>
              </a:lnSpc>
              <a:spcAft>
                <a:spcPts val="800"/>
              </a:spcAft>
              <a:buNone/>
              <a:tabLst>
                <a:tab pos="450215" algn="l"/>
              </a:tabLst>
            </a:pPr>
            <a:r>
              <a:rPr lang="ru-RU" sz="1800" b="1" i="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Индивидуальное целеполагание</a:t>
            </a:r>
            <a:r>
              <a:rPr lang="ru-RU" sz="1800" i="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требует от человека </a:t>
            </a:r>
          </a:p>
          <a:p>
            <a:pPr indent="0" algn="ctr">
              <a:lnSpc>
                <a:spcPct val="115000"/>
              </a:lnSpc>
              <a:spcAft>
                <a:spcPts val="800"/>
              </a:spcAft>
              <a:buNone/>
              <a:tabLst>
                <a:tab pos="450215" algn="l"/>
              </a:tabLst>
            </a:pPr>
            <a:r>
              <a:rPr lang="ru-RU" sz="1800"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понимания своих истинных ценностей и мотивов. </a:t>
            </a:r>
          </a:p>
          <a:p>
            <a:pPr indent="450215" algn="just">
              <a:lnSpc>
                <a:spcPct val="115000"/>
              </a:lnSpc>
              <a:spcAft>
                <a:spcPts val="800"/>
              </a:spcAft>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Помогут развитые воображение, креативность, логическое и аналитическое мышление. Учитывая сказанное, данный процесс нельзя назвать очень простым.</a:t>
            </a:r>
          </a:p>
          <a:p>
            <a:pPr indent="450215" algn="just">
              <a:lnSpc>
                <a:spcPct val="115000"/>
              </a:lnSpc>
              <a:spcAft>
                <a:spcPts val="800"/>
              </a:spcAft>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Личному целеполаганию нужно учиться, развивая этот навык тренировками и практиками. </a:t>
            </a:r>
          </a:p>
          <a:p>
            <a:pPr indent="450215" algn="just">
              <a:lnSpc>
                <a:spcPct val="115000"/>
              </a:lnSpc>
              <a:spcAft>
                <a:spcPts val="800"/>
              </a:spcAft>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На сегодняшний день разработан ряд методик, помогающих человеку понять и конкретизировать свои желания и повысить эффективность постановки целей.</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2167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599145-CACB-441A-B608-DBE729E477C2}"/>
              </a:ext>
            </a:extLst>
          </p:cNvPr>
          <p:cNvSpPr>
            <a:spLocks noGrp="1"/>
          </p:cNvSpPr>
          <p:nvPr>
            <p:ph type="title"/>
          </p:nvPr>
        </p:nvSpPr>
        <p:spPr/>
        <p:txBody>
          <a:bodyPr>
            <a:normAutofit/>
          </a:bodyPr>
          <a:lstStyle/>
          <a:p>
            <a:r>
              <a:rPr lang="ru-RU" b="1" i="1" dirty="0">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5.3 Структура целеполагания</a:t>
            </a:r>
            <a:endParaRPr lang="ru-RU" dirty="0">
              <a:solidFill>
                <a:schemeClr val="accent2">
                  <a:lumMod val="75000"/>
                </a:schemeClr>
              </a:solidFill>
            </a:endParaRPr>
          </a:p>
        </p:txBody>
      </p:sp>
      <p:sp>
        <p:nvSpPr>
          <p:cNvPr id="3" name="Объект 2">
            <a:extLst>
              <a:ext uri="{FF2B5EF4-FFF2-40B4-BE49-F238E27FC236}">
                <a16:creationId xmlns:a16="http://schemas.microsoft.com/office/drawing/2014/main" id="{37728410-D0A3-4C36-9CDA-1875777ACA0E}"/>
              </a:ext>
            </a:extLst>
          </p:cNvPr>
          <p:cNvSpPr>
            <a:spLocks noGrp="1"/>
          </p:cNvSpPr>
          <p:nvPr>
            <p:ph sz="quarter" idx="1"/>
          </p:nvPr>
        </p:nvSpPr>
        <p:spPr>
          <a:xfrm>
            <a:off x="251520" y="1219200"/>
            <a:ext cx="8640960" cy="4937760"/>
          </a:xfrm>
        </p:spPr>
        <p:txBody>
          <a:bodyPr>
            <a:normAutofit/>
          </a:bodyPr>
          <a:lstStyle/>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осознание человеком своих главных целей на основе существующих ценностей;</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сопоставление возможностей и имеющихся ресурсов;</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понимание мотивов для достижения целей;</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разделение крупных целей на элементарные, их анализ;</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планирование способов достижения промежуточных и основных целей;</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визуализация следования к конечному результату в идеальных условиях;</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поиск средств и ресурсов для достижения целей;</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непосредственно сам процесс движения к результату;</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промежуточный анализ процесса, самоконтроль с использованием силы воли;</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достижение цели с получением результата.</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8656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6881B7-8472-4487-80FD-4566A84A0A4C}"/>
              </a:ext>
            </a:extLst>
          </p:cNvPr>
          <p:cNvSpPr>
            <a:spLocks noGrp="1"/>
          </p:cNvSpPr>
          <p:nvPr>
            <p:ph type="title"/>
          </p:nvPr>
        </p:nvSpPr>
        <p:spPr/>
        <p:txBody>
          <a:bodyPr>
            <a:normAutofit/>
          </a:bodyPr>
          <a:lstStyle/>
          <a:p>
            <a:r>
              <a:rPr lang="ru-RU" b="1" i="1" dirty="0">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5.4 Виды целеполагания</a:t>
            </a:r>
            <a:endParaRPr lang="ru-RU" dirty="0">
              <a:solidFill>
                <a:schemeClr val="accent2">
                  <a:lumMod val="75000"/>
                </a:schemeClr>
              </a:solidFill>
            </a:endParaRPr>
          </a:p>
        </p:txBody>
      </p:sp>
      <p:sp>
        <p:nvSpPr>
          <p:cNvPr id="3" name="Объект 2">
            <a:extLst>
              <a:ext uri="{FF2B5EF4-FFF2-40B4-BE49-F238E27FC236}">
                <a16:creationId xmlns:a16="http://schemas.microsoft.com/office/drawing/2014/main" id="{7C9DB75F-17F2-4342-8D15-3E8F916D350B}"/>
              </a:ext>
            </a:extLst>
          </p:cNvPr>
          <p:cNvSpPr>
            <a:spLocks noGrp="1"/>
          </p:cNvSpPr>
          <p:nvPr>
            <p:ph sz="quarter" idx="1"/>
          </p:nvPr>
        </p:nvSpPr>
        <p:spPr>
          <a:xfrm>
            <a:off x="251520" y="1219200"/>
            <a:ext cx="8640960" cy="5306144"/>
          </a:xfrm>
        </p:spPr>
        <p:txBody>
          <a:bodyPr>
            <a:normAutofit fontScale="92500" lnSpcReduction="10000"/>
          </a:bodyPr>
          <a:lstStyle/>
          <a:p>
            <a:pPr indent="0" algn="just">
              <a:lnSpc>
                <a:spcPct val="115000"/>
              </a:lnSpc>
              <a:spcAft>
                <a:spcPts val="800"/>
              </a:spcAft>
              <a:buNone/>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Перечисленные ниже виды различаются спецификой поставленной цели.</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b="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Процесс</a:t>
            </a:r>
            <a:r>
              <a:rPr lang="ru-RU" sz="1800"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Здесь вместо конечной цели имеются действия, неопределенно растянутые во времени. Задача состоит в регулярном выполнении этих операций. Например, человек нацелен изучать английский язык по 3 часа в день или выполнять по 15 отжиманий ежедневно. Над этими целями можно установить полный контроль, превратив их в привычки.</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b="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Производительность</a:t>
            </a:r>
            <a:r>
              <a:rPr lang="ru-RU" sz="1800"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Целью является достижение какого-то критерия или рубежа, влияющего на личностный и профессиональный рост. К примеру, человеку нужно сдать экзамен на высший балл. Производительность также может контролироваться самим индивидом, однако на это могут повлиять внешние факторы (плохие отношения с преподавателем и т. д.).</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b="1"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Конечная цель</a:t>
            </a:r>
            <a:r>
              <a:rPr lang="ru-RU" sz="1800" dirty="0">
                <a:solidFill>
                  <a:schemeClr val="accent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Определяется конкретным и неизменным результатом, достичь которого нужно лишь единожды. При достижении конечной цели автоматически образуется новая цель (обычно более трудная). Хорошим примером является повышение по службе. Подобные цели полностью не контролируются индивидом из-за наличия множества влияющих факторов.</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6742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62A17E-E15E-46C2-A1AC-F63416D542F4}"/>
              </a:ext>
            </a:extLst>
          </p:cNvPr>
          <p:cNvSpPr>
            <a:spLocks noGrp="1"/>
          </p:cNvSpPr>
          <p:nvPr>
            <p:ph type="title"/>
          </p:nvPr>
        </p:nvSpPr>
        <p:spPr/>
        <p:txBody>
          <a:bodyPr>
            <a:normAutofit/>
          </a:bodyPr>
          <a:lstStyle/>
          <a:p>
            <a:r>
              <a:rPr lang="ru-RU" b="1" i="1" dirty="0">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5.5 Принципы целеполагания</a:t>
            </a:r>
            <a:endParaRPr lang="ru-RU" dirty="0">
              <a:solidFill>
                <a:schemeClr val="accent2">
                  <a:lumMod val="75000"/>
                </a:schemeClr>
              </a:solidFill>
            </a:endParaRPr>
          </a:p>
        </p:txBody>
      </p:sp>
      <p:sp>
        <p:nvSpPr>
          <p:cNvPr id="3" name="Объект 2">
            <a:extLst>
              <a:ext uri="{FF2B5EF4-FFF2-40B4-BE49-F238E27FC236}">
                <a16:creationId xmlns:a16="http://schemas.microsoft.com/office/drawing/2014/main" id="{881A2EFF-23F4-4301-B46B-0B0DFF745927}"/>
              </a:ext>
            </a:extLst>
          </p:cNvPr>
          <p:cNvSpPr>
            <a:spLocks noGrp="1"/>
          </p:cNvSpPr>
          <p:nvPr>
            <p:ph sz="quarter" idx="1"/>
          </p:nvPr>
        </p:nvSpPr>
        <p:spPr>
          <a:xfrm>
            <a:off x="251520" y="1219200"/>
            <a:ext cx="8712968" cy="5486400"/>
          </a:xfrm>
        </p:spPr>
        <p:txBody>
          <a:bodyPr>
            <a:normAutofit fontScale="92500" lnSpcReduction="20000"/>
          </a:bodyPr>
          <a:lstStyle/>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Любая человеческая деятельность основана на неосознанной и объективной потребности. </a:t>
            </a: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Мотивация человека формирует его осознанные потребности. </a:t>
            </a: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Цель вырастает из мечты (желания) с осознанием этой мечты (этого желания). </a:t>
            </a: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Для определения цели необходимо какое-то предсказуемое событие.</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Спланированная цель, прогноз ее достижения и фактический результат всегда будут отличаться друг от друга.</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Для формирования образа цели необходимо понимание того, каким образом эта цель будет достигнута и какие ресурсы для этого потребуются</a:t>
            </a: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На процесс движения к цели будут влиять различные внешние факторы. </a:t>
            </a: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Чем конкретнее и четче сформулирована цель, тем выше мотивация для ее достижения.</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В самом начале процесса целеполагания потенциал цели будет искажен индивидуальными мотивами человека.</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SzPts val="1000"/>
              <a:buFont typeface="Symbol" panose="05050102010706020507" pitchFamily="18" charset="2"/>
              <a:buChar char=""/>
              <a:tabLst>
                <a:tab pos="450215" algn="l"/>
              </a:tabLst>
            </a:pPr>
            <a:r>
              <a:rPr lang="ru-RU" sz="18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Чем ближе достижение цели, тем сильнее желание получить желаемый результат.</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2421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15416"/>
            <a:ext cx="8291264" cy="2029904"/>
          </a:xfrm>
        </p:spPr>
        <p:txBody>
          <a:bodyPr>
            <a:normAutofit/>
          </a:bodyPr>
          <a:lstStyle/>
          <a:p>
            <a:pPr algn="ctr"/>
            <a:r>
              <a:rPr lang="ru-RU" b="1" dirty="0">
                <a:solidFill>
                  <a:schemeClr val="accent2">
                    <a:lumMod val="75000"/>
                  </a:schemeClr>
                </a:solidFill>
              </a:rPr>
              <a:t>Откуда  берутся цели?</a:t>
            </a:r>
          </a:p>
        </p:txBody>
      </p:sp>
      <p:sp>
        <p:nvSpPr>
          <p:cNvPr id="3" name="Содержимое 2"/>
          <p:cNvSpPr>
            <a:spLocks noGrp="1"/>
          </p:cNvSpPr>
          <p:nvPr>
            <p:ph sz="quarter" idx="1"/>
          </p:nvPr>
        </p:nvSpPr>
        <p:spPr>
          <a:xfrm>
            <a:off x="467544" y="214290"/>
            <a:ext cx="8284528" cy="5952601"/>
          </a:xfrm>
        </p:spPr>
        <p:txBody>
          <a:bodyPr/>
          <a:lstStyle/>
          <a:p>
            <a:pPr marL="0" indent="0">
              <a:buNone/>
            </a:pPr>
            <a:endParaRPr lang="ru-RU" b="1" dirty="0">
              <a:solidFill>
                <a:schemeClr val="accent2">
                  <a:lumMod val="75000"/>
                </a:schemeClr>
              </a:solidFill>
              <a:latin typeface="Times New Roman" panose="02020603050405020304" pitchFamily="18" charset="0"/>
              <a:cs typeface="Times New Roman" panose="02020603050405020304" pitchFamily="18" charset="0"/>
            </a:endParaRPr>
          </a:p>
          <a:p>
            <a:pPr marL="0" indent="0">
              <a:buNone/>
            </a:pPr>
            <a:r>
              <a:rPr lang="ru-RU" sz="3200" b="1" dirty="0">
                <a:solidFill>
                  <a:schemeClr val="accent2">
                    <a:lumMod val="75000"/>
                  </a:schemeClr>
                </a:solidFill>
                <a:latin typeface="Times New Roman" panose="02020603050405020304" pitchFamily="18" charset="0"/>
                <a:cs typeface="Times New Roman" panose="02020603050405020304" pitchFamily="18" charset="0"/>
              </a:rPr>
              <a:t>5.6 Методы целеполагания</a:t>
            </a:r>
          </a:p>
        </p:txBody>
      </p:sp>
      <p:graphicFrame>
        <p:nvGraphicFramePr>
          <p:cNvPr id="4" name="Схема 3"/>
          <p:cNvGraphicFramePr/>
          <p:nvPr>
            <p:extLst>
              <p:ext uri="{D42A27DB-BD31-4B8C-83A1-F6EECF244321}">
                <p14:modId xmlns:p14="http://schemas.microsoft.com/office/powerpoint/2010/main" val="1630577227"/>
              </p:ext>
            </p:extLst>
          </p:nvPr>
        </p:nvGraphicFramePr>
        <p:xfrm>
          <a:off x="571472" y="1714488"/>
          <a:ext cx="8286808" cy="4643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кругленный прямоугольник 4"/>
          <p:cNvSpPr/>
          <p:nvPr/>
        </p:nvSpPr>
        <p:spPr>
          <a:xfrm>
            <a:off x="642910" y="5643578"/>
            <a:ext cx="2786082" cy="1000132"/>
          </a:xfrm>
          <a:prstGeom prst="roundRect">
            <a:avLst/>
          </a:prstGeom>
          <a:gradFill>
            <a:gsLst>
              <a:gs pos="0">
                <a:schemeClr val="accent2">
                  <a:shade val="63000"/>
                  <a:alpha val="18000"/>
                </a:schemeClr>
              </a:gs>
              <a:gs pos="30000">
                <a:schemeClr val="accent2">
                  <a:shade val="90000"/>
                  <a:satMod val="110000"/>
                </a:schemeClr>
              </a:gs>
              <a:gs pos="45000">
                <a:schemeClr val="accent2">
                  <a:shade val="100000"/>
                  <a:satMod val="118000"/>
                </a:schemeClr>
              </a:gs>
              <a:gs pos="55000">
                <a:schemeClr val="accent2">
                  <a:shade val="100000"/>
                  <a:satMod val="118000"/>
                </a:schemeClr>
              </a:gs>
              <a:gs pos="73000">
                <a:schemeClr val="accent2">
                  <a:shade val="90000"/>
                  <a:satMod val="110000"/>
                </a:schemeClr>
              </a:gs>
              <a:gs pos="100000">
                <a:schemeClr val="accent2">
                  <a:shade val="63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000" b="1" dirty="0"/>
              <a:t>Заданное (пассивное)</a:t>
            </a:r>
            <a:br>
              <a:rPr lang="ru-RU" sz="2000" b="1" dirty="0"/>
            </a:br>
            <a:r>
              <a:rPr lang="ru-RU" sz="2000" b="1" dirty="0" err="1"/>
              <a:t>целеполагание</a:t>
            </a:r>
            <a:endParaRPr lang="ru-RU" sz="2000" dirty="0"/>
          </a:p>
        </p:txBody>
      </p:sp>
      <p:sp>
        <p:nvSpPr>
          <p:cNvPr id="6" name="Скругленный прямоугольник 5"/>
          <p:cNvSpPr/>
          <p:nvPr/>
        </p:nvSpPr>
        <p:spPr>
          <a:xfrm>
            <a:off x="3286116" y="5929330"/>
            <a:ext cx="2786082" cy="928670"/>
          </a:xfrm>
          <a:prstGeom prst="roundRect">
            <a:avLst/>
          </a:prstGeom>
          <a:gradFill>
            <a:gsLst>
              <a:gs pos="0">
                <a:schemeClr val="accent2">
                  <a:shade val="63000"/>
                  <a:alpha val="17000"/>
                </a:schemeClr>
              </a:gs>
              <a:gs pos="30000">
                <a:schemeClr val="accent2">
                  <a:shade val="90000"/>
                  <a:satMod val="110000"/>
                </a:schemeClr>
              </a:gs>
              <a:gs pos="45000">
                <a:schemeClr val="accent2">
                  <a:shade val="100000"/>
                  <a:satMod val="118000"/>
                </a:schemeClr>
              </a:gs>
              <a:gs pos="55000">
                <a:schemeClr val="accent2">
                  <a:shade val="100000"/>
                  <a:satMod val="118000"/>
                </a:schemeClr>
              </a:gs>
              <a:gs pos="73000">
                <a:schemeClr val="accent2">
                  <a:shade val="90000"/>
                  <a:satMod val="110000"/>
                </a:schemeClr>
              </a:gs>
              <a:gs pos="100000">
                <a:schemeClr val="accent2">
                  <a:shade val="63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000" b="1" dirty="0"/>
              <a:t>Конкурентное (состязательное)</a:t>
            </a:r>
            <a:br>
              <a:rPr lang="ru-RU" sz="2000" b="1" dirty="0"/>
            </a:br>
            <a:r>
              <a:rPr lang="ru-RU" sz="2000" b="1" dirty="0" err="1"/>
              <a:t>целеполагание</a:t>
            </a:r>
            <a:endParaRPr lang="ru-RU" sz="2000" dirty="0"/>
          </a:p>
        </p:txBody>
      </p:sp>
      <p:sp>
        <p:nvSpPr>
          <p:cNvPr id="7" name="Скругленный прямоугольник 6"/>
          <p:cNvSpPr/>
          <p:nvPr/>
        </p:nvSpPr>
        <p:spPr>
          <a:xfrm>
            <a:off x="6000760" y="5643578"/>
            <a:ext cx="2786082" cy="1000132"/>
          </a:xfrm>
          <a:prstGeom prst="roundRect">
            <a:avLst/>
          </a:prstGeom>
          <a:gradFill>
            <a:gsLst>
              <a:gs pos="0">
                <a:schemeClr val="accent2">
                  <a:shade val="63000"/>
                  <a:alpha val="17000"/>
                </a:schemeClr>
              </a:gs>
              <a:gs pos="30000">
                <a:schemeClr val="accent2">
                  <a:shade val="90000"/>
                  <a:satMod val="110000"/>
                </a:schemeClr>
              </a:gs>
              <a:gs pos="45000">
                <a:schemeClr val="accent2">
                  <a:shade val="100000"/>
                  <a:satMod val="118000"/>
                </a:schemeClr>
              </a:gs>
              <a:gs pos="55000">
                <a:schemeClr val="accent2">
                  <a:shade val="100000"/>
                  <a:satMod val="118000"/>
                </a:schemeClr>
              </a:gs>
              <a:gs pos="73000">
                <a:schemeClr val="accent2">
                  <a:shade val="90000"/>
                  <a:satMod val="110000"/>
                </a:schemeClr>
              </a:gs>
              <a:gs pos="100000">
                <a:schemeClr val="accent2">
                  <a:shade val="63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000" b="1" dirty="0"/>
              <a:t>Ценностное</a:t>
            </a:r>
            <a:br>
              <a:rPr lang="ru-RU" sz="2000" b="1" dirty="0"/>
            </a:br>
            <a:r>
              <a:rPr lang="ru-RU" sz="2000" b="1" dirty="0" err="1"/>
              <a:t>целеполагание</a:t>
            </a:r>
            <a:endParaRPr lang="ru-RU"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704832"/>
          </a:xfrm>
        </p:spPr>
        <p:txBody>
          <a:bodyPr>
            <a:normAutofit/>
          </a:bodyPr>
          <a:lstStyle/>
          <a:p>
            <a:pPr algn="ctr"/>
            <a:r>
              <a:rPr lang="ru-RU" b="1" dirty="0">
                <a:solidFill>
                  <a:schemeClr val="accent2">
                    <a:lumMod val="75000"/>
                  </a:schemeClr>
                </a:solidFill>
              </a:rPr>
              <a:t>Смысл </a:t>
            </a:r>
            <a:r>
              <a:rPr lang="ru-RU" b="1" dirty="0" err="1">
                <a:solidFill>
                  <a:schemeClr val="accent2">
                    <a:lumMod val="75000"/>
                  </a:schemeClr>
                </a:solidFill>
              </a:rPr>
              <a:t>целеполагания</a:t>
            </a:r>
            <a:endParaRPr lang="ru-RU" b="1" dirty="0">
              <a:solidFill>
                <a:schemeClr val="accent2">
                  <a:lumMod val="75000"/>
                </a:schemeClr>
              </a:solidFill>
            </a:endParaRPr>
          </a:p>
        </p:txBody>
      </p:sp>
      <p:graphicFrame>
        <p:nvGraphicFramePr>
          <p:cNvPr id="4" name="Содержимое 3"/>
          <p:cNvGraphicFramePr>
            <a:graphicFrameLocks noGrp="1"/>
          </p:cNvGraphicFramePr>
          <p:nvPr>
            <p:ph sz="quarter" idx="1"/>
          </p:nvPr>
        </p:nvGraphicFramePr>
        <p:xfrm>
          <a:off x="571472" y="1000108"/>
          <a:ext cx="5715040" cy="53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Скругленный прямоугольник 5"/>
          <p:cNvSpPr/>
          <p:nvPr/>
        </p:nvSpPr>
        <p:spPr>
          <a:xfrm>
            <a:off x="6429388" y="1071546"/>
            <a:ext cx="2857520" cy="485778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dirty="0">
                <a:solidFill>
                  <a:srgbClr val="C00000"/>
                </a:solidFill>
              </a:rPr>
              <a:t>- </a:t>
            </a:r>
            <a:r>
              <a:rPr lang="ru-RU" sz="2000" b="1" dirty="0">
                <a:solidFill>
                  <a:srgbClr val="C00000"/>
                </a:solidFill>
              </a:rPr>
              <a:t>является мощным </a:t>
            </a:r>
            <a:r>
              <a:rPr lang="ru-RU" sz="2000" b="1" dirty="0" err="1">
                <a:solidFill>
                  <a:srgbClr val="C00000"/>
                </a:solidFill>
              </a:rPr>
              <a:t>самомотивирующим</a:t>
            </a:r>
            <a:r>
              <a:rPr lang="ru-RU" sz="2000" b="1" dirty="0">
                <a:solidFill>
                  <a:srgbClr val="C00000"/>
                </a:solidFill>
              </a:rPr>
              <a:t> фактором</a:t>
            </a:r>
          </a:p>
          <a:p>
            <a:endParaRPr lang="ru-RU" sz="2000" b="1" dirty="0">
              <a:solidFill>
                <a:srgbClr val="C00000"/>
              </a:solidFill>
            </a:endParaRPr>
          </a:p>
          <a:p>
            <a:r>
              <a:rPr lang="ru-RU" sz="2000" b="1" dirty="0">
                <a:solidFill>
                  <a:srgbClr val="C00000"/>
                </a:solidFill>
              </a:rPr>
              <a:t>- снимает степень неопределенности и снижает тревожность</a:t>
            </a:r>
          </a:p>
          <a:p>
            <a:endParaRPr lang="ru-RU" sz="2000" b="1" dirty="0">
              <a:solidFill>
                <a:srgbClr val="C00000"/>
              </a:solidFill>
            </a:endParaRPr>
          </a:p>
          <a:p>
            <a:r>
              <a:rPr lang="ru-RU" sz="2000" b="1" dirty="0">
                <a:solidFill>
                  <a:srgbClr val="C00000"/>
                </a:solidFill>
              </a:rPr>
              <a:t>- изменяет вероятность достижения цели</a:t>
            </a:r>
          </a:p>
          <a:p>
            <a:pPr algn="ctr"/>
            <a:endParaRPr lang="ru-RU" sz="2000" dirty="0">
              <a:solidFill>
                <a:schemeClr val="accent1">
                  <a:lumMod val="75000"/>
                </a:schemeClr>
              </a:solidFill>
            </a:endParaRPr>
          </a:p>
          <a:p>
            <a:pPr algn="ctr"/>
            <a:endParaRPr lang="ru-RU" dirty="0">
              <a:solidFill>
                <a:schemeClr val="accent1">
                  <a:lumMod val="75000"/>
                </a:schemeClr>
              </a:solidFill>
            </a:endParaRPr>
          </a:p>
        </p:txBody>
      </p:sp>
      <p:sp>
        <p:nvSpPr>
          <p:cNvPr id="7" name="Правая фигурная скобка 6"/>
          <p:cNvSpPr/>
          <p:nvPr/>
        </p:nvSpPr>
        <p:spPr>
          <a:xfrm>
            <a:off x="6143636" y="1643050"/>
            <a:ext cx="428628" cy="2928958"/>
          </a:xfrm>
          <a:prstGeom prst="rightBrace">
            <a:avLst>
              <a:gd name="adj1" fmla="val 57089"/>
              <a:gd name="adj2" fmla="val 49571"/>
            </a:avLst>
          </a:prstGeom>
          <a:ln w="38100"/>
        </p:spPr>
        <p:style>
          <a:lnRef idx="3">
            <a:schemeClr val="accent4"/>
          </a:lnRef>
          <a:fillRef idx="0">
            <a:schemeClr val="accent4"/>
          </a:fillRef>
          <a:effectRef idx="2">
            <a:schemeClr val="accent4"/>
          </a:effectRef>
          <a:fontRef idx="minor">
            <a:schemeClr val="tx1"/>
          </a:fontRef>
        </p:style>
        <p:txBody>
          <a:bodyPr rtlCol="0" anchor="ctr"/>
          <a:lstStyle/>
          <a:p>
            <a:pPr algn="ctr"/>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fontAlgn="base"/>
            <a:r>
              <a:rPr lang="ru-RU" b="1" dirty="0">
                <a:solidFill>
                  <a:schemeClr val="accent2"/>
                </a:solidFill>
                <a:latin typeface="Times New Roman" panose="02020603050405020304" pitchFamily="18" charset="0"/>
                <a:cs typeface="Times New Roman" panose="02020603050405020304" pitchFamily="18" charset="0"/>
              </a:rPr>
              <a:t>Правила постановки целей</a:t>
            </a:r>
            <a:endParaRPr lang="ru-RU" dirty="0"/>
          </a:p>
        </p:txBody>
      </p:sp>
      <p:sp>
        <p:nvSpPr>
          <p:cNvPr id="3" name="Content Placeholder 2"/>
          <p:cNvSpPr>
            <a:spLocks noGrp="1"/>
          </p:cNvSpPr>
          <p:nvPr>
            <p:ph sz="quarter" idx="1"/>
          </p:nvPr>
        </p:nvSpPr>
        <p:spPr>
          <a:xfrm>
            <a:off x="251520" y="1412776"/>
            <a:ext cx="8640960" cy="5112568"/>
          </a:xfrm>
        </p:spPr>
        <p:txBody>
          <a:bodyPr>
            <a:normAutofit fontScale="92500"/>
          </a:bodyPr>
          <a:lstStyle/>
          <a:p>
            <a:pPr marL="0" indent="0" fontAlgn="base">
              <a:buNone/>
            </a:pPr>
            <a:r>
              <a:rPr lang="ru-RU" sz="3200" dirty="0">
                <a:solidFill>
                  <a:schemeClr val="accent2"/>
                </a:solidFill>
                <a:latin typeface="Times New Roman" panose="02020603050405020304" pitchFamily="18" charset="0"/>
                <a:cs typeface="Times New Roman" panose="02020603050405020304" pitchFamily="18" charset="0"/>
              </a:rPr>
              <a:t> </a:t>
            </a:r>
            <a:r>
              <a:rPr lang="ru-RU" dirty="0">
                <a:solidFill>
                  <a:schemeClr val="accent2"/>
                </a:solidFill>
                <a:latin typeface="Times New Roman" panose="02020603050405020304" pitchFamily="18" charset="0"/>
                <a:cs typeface="Times New Roman" panose="02020603050405020304" pitchFamily="18" charset="0"/>
              </a:rPr>
              <a:t>Правило  № 1. </a:t>
            </a:r>
            <a:r>
              <a:rPr lang="ru-RU" dirty="0">
                <a:latin typeface="Times New Roman" panose="02020603050405020304" pitchFamily="18" charset="0"/>
                <a:cs typeface="Times New Roman" panose="02020603050405020304" pitchFamily="18" charset="0"/>
              </a:rPr>
              <a:t>Позитивная утвердительная формулировка.</a:t>
            </a:r>
          </a:p>
          <a:p>
            <a:pPr marL="0" indent="0" fontAlgn="base">
              <a:buNone/>
            </a:pPr>
            <a:r>
              <a:rPr lang="ru-RU" dirty="0">
                <a:solidFill>
                  <a:schemeClr val="accent2"/>
                </a:solidFill>
                <a:latin typeface="Times New Roman" panose="02020603050405020304" pitchFamily="18" charset="0"/>
                <a:cs typeface="Times New Roman" panose="02020603050405020304" pitchFamily="18" charset="0"/>
              </a:rPr>
              <a:t>Правило № 2. </a:t>
            </a:r>
            <a:r>
              <a:rPr lang="ru-RU" dirty="0">
                <a:latin typeface="Times New Roman" panose="02020603050405020304" pitchFamily="18" charset="0"/>
                <a:cs typeface="Times New Roman" panose="02020603050405020304" pitchFamily="18" charset="0"/>
              </a:rPr>
              <a:t>Цель должна быть конкретной, измеримой.</a:t>
            </a:r>
          </a:p>
          <a:p>
            <a:pPr marL="0" indent="0" fontAlgn="base">
              <a:buNone/>
            </a:pPr>
            <a:r>
              <a:rPr lang="ru-RU" dirty="0">
                <a:solidFill>
                  <a:schemeClr val="accent2"/>
                </a:solidFill>
                <a:latin typeface="Times New Roman" panose="02020603050405020304" pitchFamily="18" charset="0"/>
                <a:cs typeface="Times New Roman" panose="02020603050405020304" pitchFamily="18" charset="0"/>
              </a:rPr>
              <a:t>Правило № 3. </a:t>
            </a:r>
            <a:r>
              <a:rPr lang="ru-RU" dirty="0">
                <a:latin typeface="Times New Roman" panose="02020603050405020304" pitchFamily="18" charset="0"/>
                <a:cs typeface="Times New Roman" panose="02020603050405020304" pitchFamily="18" charset="0"/>
              </a:rPr>
              <a:t>Цель сформулирована в настоящем времени.</a:t>
            </a:r>
          </a:p>
          <a:p>
            <a:pPr marL="0" indent="0" fontAlgn="base">
              <a:buNone/>
            </a:pPr>
            <a:r>
              <a:rPr lang="ru-RU" dirty="0">
                <a:solidFill>
                  <a:schemeClr val="accent2"/>
                </a:solidFill>
                <a:latin typeface="Times New Roman" panose="02020603050405020304" pitchFamily="18" charset="0"/>
                <a:cs typeface="Times New Roman" panose="02020603050405020304" pitchFamily="18" charset="0"/>
              </a:rPr>
              <a:t>Правило № 4. </a:t>
            </a:r>
            <a:r>
              <a:rPr lang="ru-RU" dirty="0">
                <a:latin typeface="Times New Roman" panose="02020603050405020304" pitchFamily="18" charset="0"/>
                <a:cs typeface="Times New Roman" panose="02020603050405020304" pitchFamily="18" charset="0"/>
              </a:rPr>
              <a:t>Достижение цели зависит от вас.</a:t>
            </a:r>
          </a:p>
          <a:p>
            <a:pPr marL="0" indent="0" fontAlgn="base">
              <a:buNone/>
            </a:pPr>
            <a:r>
              <a:rPr lang="ru-RU" dirty="0">
                <a:solidFill>
                  <a:schemeClr val="accent2"/>
                </a:solidFill>
                <a:latin typeface="Times New Roman" panose="02020603050405020304" pitchFamily="18" charset="0"/>
                <a:cs typeface="Times New Roman" panose="02020603050405020304" pitchFamily="18" charset="0"/>
              </a:rPr>
              <a:t>Правило № 5. </a:t>
            </a:r>
            <a:r>
              <a:rPr lang="ru-RU" dirty="0">
                <a:latin typeface="Times New Roman" panose="02020603050405020304" pitchFamily="18" charset="0"/>
                <a:cs typeface="Times New Roman" panose="02020603050405020304" pitchFamily="18" charset="0"/>
              </a:rPr>
              <a:t>Цель должна иметь конкретный срок завершения.</a:t>
            </a:r>
          </a:p>
          <a:p>
            <a:pPr marL="0" indent="0" fontAlgn="base">
              <a:buNone/>
            </a:pPr>
            <a:r>
              <a:rPr lang="ru-RU" dirty="0">
                <a:solidFill>
                  <a:schemeClr val="accent2"/>
                </a:solidFill>
                <a:latin typeface="Times New Roman" panose="02020603050405020304" pitchFamily="18" charset="0"/>
                <a:cs typeface="Times New Roman" panose="02020603050405020304" pitchFamily="18" charset="0"/>
              </a:rPr>
              <a:t>Правило № 6. </a:t>
            </a:r>
            <a:r>
              <a:rPr lang="ru-RU" dirty="0">
                <a:latin typeface="Times New Roman" panose="02020603050405020304" pitchFamily="18" charset="0"/>
                <a:cs typeface="Times New Roman" panose="02020603050405020304" pitchFamily="18" charset="0"/>
              </a:rPr>
              <a:t>Контекст: где, когда и с кем выполнится цель.</a:t>
            </a:r>
          </a:p>
          <a:p>
            <a:pPr marL="0" indent="0" fontAlgn="base">
              <a:buNone/>
            </a:pPr>
            <a:r>
              <a:rPr lang="ru-RU" dirty="0">
                <a:solidFill>
                  <a:schemeClr val="accent2"/>
                </a:solidFill>
                <a:latin typeface="Times New Roman" panose="02020603050405020304" pitchFamily="18" charset="0"/>
                <a:cs typeface="Times New Roman" panose="02020603050405020304" pitchFamily="18" charset="0"/>
              </a:rPr>
              <a:t>Правило  № 7. </a:t>
            </a:r>
            <a:r>
              <a:rPr lang="ru-RU" dirty="0">
                <a:latin typeface="Times New Roman" panose="02020603050405020304" pitchFamily="18" charset="0"/>
                <a:cs typeface="Times New Roman" panose="02020603050405020304" pitchFamily="18" charset="0"/>
              </a:rPr>
              <a:t>Необходимо учесть экологичность и последствия.</a:t>
            </a:r>
          </a:p>
          <a:p>
            <a:pPr marL="0" indent="0" fontAlgn="base">
              <a:buNone/>
            </a:pPr>
            <a:r>
              <a:rPr lang="ru-RU" dirty="0">
                <a:solidFill>
                  <a:schemeClr val="accent2"/>
                </a:solidFill>
                <a:latin typeface="Times New Roman" panose="02020603050405020304" pitchFamily="18" charset="0"/>
                <a:cs typeface="Times New Roman" panose="02020603050405020304" pitchFamily="18" charset="0"/>
              </a:rPr>
              <a:t>Правило № 8. </a:t>
            </a:r>
            <a:r>
              <a:rPr lang="ru-RU" dirty="0">
                <a:latin typeface="Times New Roman" panose="02020603050405020304" pitchFamily="18" charset="0"/>
                <a:cs typeface="Times New Roman" panose="02020603050405020304" pitchFamily="18" charset="0"/>
              </a:rPr>
              <a:t>Цель согласована с ценностями и убеждениями.</a:t>
            </a:r>
          </a:p>
          <a:p>
            <a:pPr marL="0" indent="0" fontAlgn="base">
              <a:buNone/>
            </a:pPr>
            <a:r>
              <a:rPr lang="ru-RU" dirty="0">
                <a:solidFill>
                  <a:schemeClr val="accent2"/>
                </a:solidFill>
                <a:latin typeface="Times New Roman" panose="02020603050405020304" pitchFamily="18" charset="0"/>
                <a:cs typeface="Times New Roman" panose="02020603050405020304" pitchFamily="18" charset="0"/>
              </a:rPr>
              <a:t>Правило № 9. </a:t>
            </a:r>
            <a:r>
              <a:rPr lang="ru-RU" dirty="0">
                <a:latin typeface="Times New Roman" panose="02020603050405020304" pitchFamily="18" charset="0"/>
                <a:cs typeface="Times New Roman" panose="02020603050405020304" pitchFamily="18" charset="0"/>
              </a:rPr>
              <a:t>Цель должна быть достижимой.</a:t>
            </a:r>
          </a:p>
          <a:p>
            <a:pPr marL="0" indent="0" fontAlgn="base">
              <a:buNone/>
            </a:pPr>
            <a:r>
              <a:rPr lang="ru-RU" dirty="0">
                <a:solidFill>
                  <a:schemeClr val="accent2"/>
                </a:solidFill>
                <a:latin typeface="Times New Roman" panose="02020603050405020304" pitchFamily="18" charset="0"/>
                <a:cs typeface="Times New Roman" panose="02020603050405020304" pitchFamily="18" charset="0"/>
              </a:rPr>
              <a:t>Правило № 10. </a:t>
            </a:r>
            <a:r>
              <a:rPr lang="ru-RU" dirty="0">
                <a:latin typeface="Times New Roman" panose="02020603050405020304" pitchFamily="18" charset="0"/>
                <a:cs typeface="Times New Roman" panose="02020603050405020304" pitchFamily="18" charset="0"/>
              </a:rPr>
              <a:t>Цель должна быть искренней.</a:t>
            </a:r>
          </a:p>
        </p:txBody>
      </p:sp>
    </p:spTree>
    <p:extLst>
      <p:ext uri="{BB962C8B-B14F-4D97-AF65-F5344CB8AC3E}">
        <p14:creationId xmlns:p14="http://schemas.microsoft.com/office/powerpoint/2010/main" val="254030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43408"/>
            <a:ext cx="8291264" cy="1386408"/>
          </a:xfrm>
        </p:spPr>
        <p:txBody>
          <a:bodyPr>
            <a:normAutofit/>
          </a:bodyPr>
          <a:lstStyle/>
          <a:p>
            <a:r>
              <a:rPr lang="ru-RU" b="1" dirty="0">
                <a:solidFill>
                  <a:schemeClr val="accent2"/>
                </a:solidFill>
                <a:latin typeface="Times New Roman" panose="02020603050405020304" pitchFamily="18" charset="0"/>
                <a:cs typeface="Times New Roman" panose="02020603050405020304" pitchFamily="18" charset="0"/>
              </a:rPr>
              <a:t>Техника </a:t>
            </a:r>
            <a:r>
              <a:rPr lang="en-US" b="1" dirty="0">
                <a:solidFill>
                  <a:schemeClr val="accent2"/>
                </a:solidFill>
                <a:latin typeface="Times New Roman" panose="02020603050405020304" pitchFamily="18" charset="0"/>
                <a:cs typeface="Times New Roman" panose="02020603050405020304" pitchFamily="18" charset="0"/>
              </a:rPr>
              <a:t>SMART</a:t>
            </a:r>
            <a:endParaRPr lang="ru-RU" dirty="0">
              <a:solidFill>
                <a:schemeClr val="accent2"/>
              </a:solidFill>
            </a:endParaRPr>
          </a:p>
        </p:txBody>
      </p:sp>
      <p:sp>
        <p:nvSpPr>
          <p:cNvPr id="3" name="Content Placeholder 2"/>
          <p:cNvSpPr>
            <a:spLocks noGrp="1"/>
          </p:cNvSpPr>
          <p:nvPr>
            <p:ph sz="quarter" idx="1"/>
          </p:nvPr>
        </p:nvSpPr>
        <p:spPr>
          <a:xfrm>
            <a:off x="359532" y="1196752"/>
            <a:ext cx="8363272" cy="5464264"/>
          </a:xfrm>
        </p:spPr>
        <p:txBody>
          <a:bodyPr>
            <a:normAutofit lnSpcReduction="10000"/>
          </a:bodyPr>
          <a:lstStyle/>
          <a:p>
            <a:r>
              <a:rPr lang="ru-RU" b="1" dirty="0">
                <a:solidFill>
                  <a:schemeClr val="accent2"/>
                </a:solidFill>
                <a:latin typeface="Times New Roman" pitchFamily="18" charset="0"/>
                <a:cs typeface="Times New Roman" pitchFamily="18" charset="0"/>
              </a:rPr>
              <a:t>SMART-критерии,</a:t>
            </a:r>
            <a:r>
              <a:rPr lang="ru-RU" dirty="0">
                <a:solidFill>
                  <a:schemeClr val="accent2"/>
                </a:solidFill>
                <a:latin typeface="Times New Roman" pitchFamily="18" charset="0"/>
                <a:cs typeface="Times New Roman" pitchFamily="18" charset="0"/>
              </a:rPr>
              <a:t> </a:t>
            </a:r>
            <a:r>
              <a:rPr lang="ru-RU" dirty="0">
                <a:latin typeface="Times New Roman" pitchFamily="18" charset="0"/>
                <a:cs typeface="Times New Roman" pitchFamily="18" charset="0"/>
              </a:rPr>
              <a:t>которым должны соответствовать цели. </a:t>
            </a:r>
            <a:endParaRPr lang="en-US" dirty="0">
              <a:latin typeface="Times New Roman" pitchFamily="18" charset="0"/>
              <a:cs typeface="Times New Roman" pitchFamily="18" charset="0"/>
            </a:endParaRPr>
          </a:p>
          <a:p>
            <a:pPr marL="0" indent="0">
              <a:buNone/>
            </a:pPr>
            <a:br>
              <a:rPr lang="ru-RU" dirty="0">
                <a:latin typeface="Times New Roman" pitchFamily="18" charset="0"/>
                <a:cs typeface="Times New Roman" pitchFamily="18" charset="0"/>
              </a:rPr>
            </a:br>
            <a:r>
              <a:rPr lang="ru-RU" dirty="0">
                <a:latin typeface="Times New Roman" pitchFamily="18" charset="0"/>
                <a:cs typeface="Times New Roman" pitchFamily="18" charset="0"/>
              </a:rPr>
              <a:t>  </a:t>
            </a:r>
            <a:r>
              <a:rPr lang="ru-RU" dirty="0">
                <a:solidFill>
                  <a:schemeClr val="accent2"/>
                </a:solidFill>
                <a:latin typeface="Times New Roman" pitchFamily="18" charset="0"/>
                <a:cs typeface="Times New Roman" pitchFamily="18" charset="0"/>
              </a:rPr>
              <a:t>Конкретный </a:t>
            </a:r>
            <a:r>
              <a:rPr lang="ru-RU" dirty="0">
                <a:latin typeface="Times New Roman" pitchFamily="18" charset="0"/>
                <a:cs typeface="Times New Roman" pitchFamily="18" charset="0"/>
              </a:rPr>
              <a:t>(specific); </a:t>
            </a:r>
            <a:r>
              <a:rPr lang="en-US" dirty="0">
                <a:latin typeface="Times New Roman" pitchFamily="18" charset="0"/>
                <a:cs typeface="Times New Roman" pitchFamily="18" charset="0"/>
              </a:rPr>
              <a:t>          </a:t>
            </a:r>
            <a:br>
              <a:rPr lang="ru-RU" dirty="0">
                <a:solidFill>
                  <a:schemeClr val="accent2"/>
                </a:solidFill>
                <a:latin typeface="Times New Roman" pitchFamily="18" charset="0"/>
                <a:cs typeface="Times New Roman" pitchFamily="18" charset="0"/>
              </a:rPr>
            </a:br>
            <a:r>
              <a:rPr lang="ru-RU" dirty="0">
                <a:solidFill>
                  <a:schemeClr val="accent2"/>
                </a:solidFill>
                <a:latin typeface="Times New Roman" pitchFamily="18" charset="0"/>
                <a:cs typeface="Times New Roman" pitchFamily="18" charset="0"/>
              </a:rPr>
              <a:t>  Измеримый </a:t>
            </a:r>
            <a:r>
              <a:rPr lang="ru-RU" dirty="0">
                <a:latin typeface="Times New Roman" pitchFamily="18" charset="0"/>
                <a:cs typeface="Times New Roman" pitchFamily="18" charset="0"/>
              </a:rPr>
              <a:t>(measurable); </a:t>
            </a:r>
            <a:br>
              <a:rPr lang="ru-RU" dirty="0">
                <a:solidFill>
                  <a:schemeClr val="accent2"/>
                </a:solidFill>
                <a:latin typeface="Times New Roman" pitchFamily="18" charset="0"/>
                <a:cs typeface="Times New Roman" pitchFamily="18" charset="0"/>
              </a:rPr>
            </a:br>
            <a:r>
              <a:rPr lang="ru-RU" dirty="0">
                <a:solidFill>
                  <a:schemeClr val="accent2"/>
                </a:solidFill>
                <a:latin typeface="Times New Roman" pitchFamily="18" charset="0"/>
                <a:cs typeface="Times New Roman" pitchFamily="18" charset="0"/>
              </a:rPr>
              <a:t>  Достижимый </a:t>
            </a:r>
            <a:r>
              <a:rPr lang="ru-RU" dirty="0">
                <a:latin typeface="Times New Roman" pitchFamily="18" charset="0"/>
                <a:cs typeface="Times New Roman" pitchFamily="18" charset="0"/>
              </a:rPr>
              <a:t>(</a:t>
            </a:r>
            <a:r>
              <a:rPr lang="en-US" dirty="0">
                <a:latin typeface="Times New Roman" pitchFamily="18" charset="0"/>
                <a:cs typeface="Times New Roman" pitchFamily="18" charset="0"/>
              </a:rPr>
              <a:t>achievable</a:t>
            </a:r>
            <a:r>
              <a:rPr lang="ru-RU" dirty="0">
                <a:latin typeface="Times New Roman" pitchFamily="18" charset="0"/>
                <a:cs typeface="Times New Roman" pitchFamily="18" charset="0"/>
              </a:rPr>
              <a:t>); </a:t>
            </a:r>
            <a:br>
              <a:rPr lang="ru-RU" dirty="0">
                <a:solidFill>
                  <a:schemeClr val="accent2"/>
                </a:solidFill>
                <a:latin typeface="Times New Roman" pitchFamily="18" charset="0"/>
                <a:cs typeface="Times New Roman" pitchFamily="18" charset="0"/>
              </a:rPr>
            </a:br>
            <a:r>
              <a:rPr lang="ru-RU" dirty="0">
                <a:solidFill>
                  <a:schemeClr val="accent2"/>
                </a:solidFill>
                <a:latin typeface="Times New Roman" pitchFamily="18" charset="0"/>
                <a:cs typeface="Times New Roman" pitchFamily="18" charset="0"/>
              </a:rPr>
              <a:t>  Значимый </a:t>
            </a:r>
            <a:r>
              <a:rPr lang="ru-RU" dirty="0">
                <a:latin typeface="Times New Roman" pitchFamily="18" charset="0"/>
                <a:cs typeface="Times New Roman" pitchFamily="18" charset="0"/>
              </a:rPr>
              <a:t>(relevant); </a:t>
            </a:r>
            <a:endParaRPr lang="en-US" dirty="0">
              <a:latin typeface="Times New Roman" pitchFamily="18" charset="0"/>
              <a:cs typeface="Times New Roman" pitchFamily="18" charset="0"/>
            </a:endParaRPr>
          </a:p>
          <a:p>
            <a:pPr marL="0" indent="0">
              <a:buNone/>
            </a:pPr>
            <a:br>
              <a:rPr lang="ru-RU" dirty="0">
                <a:solidFill>
                  <a:schemeClr val="accent2"/>
                </a:solidFill>
                <a:latin typeface="Times New Roman" pitchFamily="18" charset="0"/>
                <a:cs typeface="Times New Roman" pitchFamily="18" charset="0"/>
              </a:rPr>
            </a:br>
            <a:r>
              <a:rPr lang="ru-RU" dirty="0">
                <a:solidFill>
                  <a:schemeClr val="accent2"/>
                </a:solidFill>
                <a:latin typeface="Times New Roman" pitchFamily="18" charset="0"/>
                <a:cs typeface="Times New Roman" pitchFamily="18" charset="0"/>
              </a:rPr>
              <a:t>  Соотносимый с конкретным сроком</a:t>
            </a:r>
            <a:r>
              <a:rPr lang="ru-RU" dirty="0">
                <a:solidFill>
                  <a:srgbClr val="0000FF"/>
                </a:solidFill>
                <a:latin typeface="Times New Roman" pitchFamily="18" charset="0"/>
                <a:cs typeface="Times New Roman" pitchFamily="18" charset="0"/>
              </a:rPr>
              <a:t> </a:t>
            </a:r>
            <a:r>
              <a:rPr lang="ru-RU" dirty="0">
                <a:latin typeface="Times New Roman" pitchFamily="18" charset="0"/>
                <a:cs typeface="Times New Roman" pitchFamily="18" charset="0"/>
              </a:rPr>
              <a:t>(time-bounded).</a:t>
            </a:r>
          </a:p>
          <a:p>
            <a:endParaRPr lang="ru-RU" i="1" dirty="0"/>
          </a:p>
          <a:p>
            <a:pPr marL="0" indent="0">
              <a:buNone/>
            </a:pPr>
            <a:endParaRPr lang="ru-RU" dirty="0"/>
          </a:p>
          <a:p>
            <a:pPr marL="0" indent="0" algn="r">
              <a:buNone/>
            </a:pPr>
            <a:r>
              <a:rPr lang="ru-RU" dirty="0">
                <a:solidFill>
                  <a:schemeClr val="accent2"/>
                </a:solidFill>
                <a:latin typeface="Times New Roman" panose="02020603050405020304" pitchFamily="18" charset="0"/>
                <a:cs typeface="Times New Roman" panose="02020603050405020304" pitchFamily="18" charset="0"/>
              </a:rPr>
              <a:t>Пример</a:t>
            </a:r>
            <a:r>
              <a:rPr lang="ru-RU" dirty="0">
                <a:latin typeface="Times New Roman" panose="02020603050405020304" pitchFamily="18" charset="0"/>
                <a:cs typeface="Times New Roman" panose="02020603050405020304" pitchFamily="18" charset="0"/>
              </a:rPr>
              <a:t>: Я – бухгалтер с небольшим стажем, </a:t>
            </a:r>
            <a:endParaRPr lang="en-US" dirty="0">
              <a:latin typeface="Times New Roman" panose="02020603050405020304" pitchFamily="18" charset="0"/>
              <a:cs typeface="Times New Roman" panose="02020603050405020304" pitchFamily="18" charset="0"/>
            </a:endParaRPr>
          </a:p>
          <a:p>
            <a:pPr marL="0" indent="0" algn="r">
              <a:buNone/>
            </a:pPr>
            <a:r>
              <a:rPr lang="ru-RU" dirty="0">
                <a:latin typeface="Times New Roman" panose="02020603050405020304" pitchFamily="18" charset="0"/>
                <a:cs typeface="Times New Roman" panose="02020603050405020304" pitchFamily="18" charset="0"/>
              </a:rPr>
              <a:t>и </a:t>
            </a:r>
            <a:r>
              <a:rPr lang="ru-RU" i="1" dirty="0">
                <a:solidFill>
                  <a:schemeClr val="accent2">
                    <a:lumMod val="75000"/>
                  </a:schemeClr>
                </a:solidFill>
                <a:latin typeface="Times New Roman" panose="02020603050405020304" pitchFamily="18" charset="0"/>
                <a:cs typeface="Times New Roman" panose="02020603050405020304" pitchFamily="18" charset="0"/>
              </a:rPr>
              <a:t>моя цель </a:t>
            </a:r>
            <a:r>
              <a:rPr lang="ru-RU" dirty="0">
                <a:latin typeface="Times New Roman" panose="02020603050405020304" pitchFamily="18" charset="0"/>
                <a:cs typeface="Times New Roman" panose="02020603050405020304" pitchFamily="18" charset="0"/>
              </a:rPr>
              <a:t>— стать главным бухгалтером.</a:t>
            </a:r>
          </a:p>
        </p:txBody>
      </p:sp>
      <p:pic>
        <p:nvPicPr>
          <p:cNvPr id="7170" name="Picture 2" descr="Картинки по запросу постановка цел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988840"/>
            <a:ext cx="3395429" cy="2195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164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55824"/>
            <a:ext cx="7643192" cy="1296144"/>
          </a:xfrm>
        </p:spPr>
        <p:txBody>
          <a:bodyPr>
            <a:normAutofit fontScale="90000"/>
          </a:bodyPr>
          <a:lstStyle/>
          <a:p>
            <a:pPr algn="ctr"/>
            <a:br>
              <a:rPr lang="ru-RU" dirty="0">
                <a:solidFill>
                  <a:schemeClr val="accent2"/>
                </a:solidFill>
                <a:latin typeface="Times New Roman" panose="02020603050405020304" pitchFamily="18" charset="0"/>
                <a:cs typeface="Times New Roman" panose="02020603050405020304" pitchFamily="18" charset="0"/>
              </a:rPr>
            </a:br>
            <a:br>
              <a:rPr lang="ru-RU" dirty="0">
                <a:solidFill>
                  <a:schemeClr val="accent2"/>
                </a:solidFill>
                <a:latin typeface="Times New Roman" panose="02020603050405020304" pitchFamily="18" charset="0"/>
                <a:cs typeface="Times New Roman" panose="02020603050405020304" pitchFamily="18" charset="0"/>
              </a:rPr>
            </a:br>
            <a:br>
              <a:rPr lang="en-US" dirty="0">
                <a:solidFill>
                  <a:schemeClr val="accent2"/>
                </a:solidFill>
                <a:latin typeface="Times New Roman" panose="02020603050405020304" pitchFamily="18" charset="0"/>
                <a:cs typeface="Times New Roman" panose="02020603050405020304" pitchFamily="18" charset="0"/>
              </a:rPr>
            </a:br>
            <a:br>
              <a:rPr lang="en-US" dirty="0">
                <a:solidFill>
                  <a:schemeClr val="accent2"/>
                </a:solidFill>
                <a:latin typeface="Times New Roman" panose="02020603050405020304" pitchFamily="18" charset="0"/>
                <a:cs typeface="Times New Roman" panose="02020603050405020304" pitchFamily="18" charset="0"/>
              </a:rPr>
            </a:br>
            <a:br>
              <a:rPr lang="en-US" dirty="0">
                <a:solidFill>
                  <a:schemeClr val="accent2"/>
                </a:solidFill>
                <a:latin typeface="Times New Roman" panose="02020603050405020304" pitchFamily="18" charset="0"/>
                <a:cs typeface="Times New Roman" panose="02020603050405020304" pitchFamily="18" charset="0"/>
              </a:rPr>
            </a:br>
            <a:r>
              <a:rPr lang="ru-RU" b="1" i="1" dirty="0">
                <a:solidFill>
                  <a:schemeClr val="accent2"/>
                </a:solidFill>
                <a:latin typeface="Times New Roman" panose="02020603050405020304" pitchFamily="18" charset="0"/>
                <a:cs typeface="Times New Roman" panose="02020603050405020304" pitchFamily="18" charset="0"/>
              </a:rPr>
              <a:t>Вопросы к себе</a:t>
            </a:r>
            <a:br>
              <a:rPr lang="ru-RU" dirty="0">
                <a:solidFill>
                  <a:schemeClr val="accent2"/>
                </a:solidFill>
                <a:latin typeface="Times New Roman" panose="02020603050405020304" pitchFamily="18" charset="0"/>
                <a:cs typeface="Times New Roman" panose="02020603050405020304" pitchFamily="18" charset="0"/>
              </a:rPr>
            </a:br>
            <a:br>
              <a:rPr lang="en-US" dirty="0">
                <a:solidFill>
                  <a:schemeClr val="accent2"/>
                </a:solidFill>
                <a:latin typeface="Times New Roman" panose="02020603050405020304" pitchFamily="18" charset="0"/>
                <a:cs typeface="Times New Roman" panose="02020603050405020304" pitchFamily="18" charset="0"/>
              </a:rPr>
            </a:br>
            <a:r>
              <a:rPr lang="en-US" sz="2800" b="1" dirty="0">
                <a:solidFill>
                  <a:schemeClr val="accent2"/>
                </a:solidFill>
                <a:latin typeface="Times New Roman" panose="02020603050405020304" pitchFamily="18" charset="0"/>
                <a:cs typeface="Times New Roman" panose="02020603050405020304" pitchFamily="18" charset="0"/>
              </a:rPr>
              <a:t>S</a:t>
            </a:r>
            <a:r>
              <a:rPr lang="en-US" sz="2800" dirty="0">
                <a:solidFill>
                  <a:schemeClr val="accent2"/>
                </a:solidFill>
                <a:latin typeface="Times New Roman" panose="02020603050405020304" pitchFamily="18" charset="0"/>
                <a:cs typeface="Times New Roman" panose="02020603050405020304" pitchFamily="18" charset="0"/>
              </a:rPr>
              <a:t> </a:t>
            </a:r>
            <a:r>
              <a:rPr lang="en-US" sz="2800" b="1" dirty="0">
                <a:solidFill>
                  <a:schemeClr val="accent2"/>
                </a:solidFill>
                <a:latin typeface="Times New Roman" panose="02020603050405020304" pitchFamily="18" charset="0"/>
                <a:cs typeface="Times New Roman" panose="02020603050405020304" pitchFamily="18" charset="0"/>
              </a:rPr>
              <a:t>–</a:t>
            </a:r>
            <a:r>
              <a:rPr lang="en-US" sz="2800" dirty="0">
                <a:solidFill>
                  <a:schemeClr val="accent2"/>
                </a:solidFill>
                <a:latin typeface="Times New Roman" panose="02020603050405020304" pitchFamily="18" charset="0"/>
                <a:cs typeface="Times New Roman" panose="02020603050405020304" pitchFamily="18" charset="0"/>
              </a:rPr>
              <a:t> </a:t>
            </a:r>
            <a:r>
              <a:rPr lang="en-US" sz="2800" b="1" dirty="0">
                <a:solidFill>
                  <a:schemeClr val="accent2"/>
                </a:solidFill>
                <a:latin typeface="Times New Roman" panose="02020603050405020304" pitchFamily="18" charset="0"/>
                <a:cs typeface="Times New Roman" panose="02020603050405020304" pitchFamily="18" charset="0"/>
              </a:rPr>
              <a:t>Specific — </a:t>
            </a:r>
            <a:r>
              <a:rPr lang="ru-RU" sz="2800" b="1" dirty="0">
                <a:solidFill>
                  <a:schemeClr val="accent2"/>
                </a:solidFill>
                <a:latin typeface="Times New Roman" panose="02020603050405020304" pitchFamily="18" charset="0"/>
                <a:cs typeface="Times New Roman" panose="02020603050405020304" pitchFamily="18" charset="0"/>
              </a:rPr>
              <a:t>конкретная</a:t>
            </a:r>
            <a:endParaRPr lang="ru-RU" sz="2800" dirty="0">
              <a:solidFill>
                <a:schemeClr val="accent2"/>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481353" y="1844824"/>
            <a:ext cx="8219256" cy="4528160"/>
          </a:xfrm>
        </p:spPr>
        <p:txBody>
          <a:bodyPr>
            <a:normAutofit/>
          </a:bodyPr>
          <a:lstStyle/>
          <a:p>
            <a:pPr marL="0" indent="0">
              <a:buNone/>
            </a:pPr>
            <a:r>
              <a:rPr lang="ru-RU" dirty="0">
                <a:latin typeface="Times New Roman" panose="02020603050405020304" pitchFamily="18" charset="0"/>
                <a:cs typeface="Times New Roman" panose="02020603050405020304" pitchFamily="18" charset="0"/>
              </a:rPr>
              <a:t>Является ли цель ясной и конкретной для вас?</a:t>
            </a:r>
          </a:p>
          <a:p>
            <a:pPr marL="0" indent="0">
              <a:buNone/>
            </a:pPr>
            <a:r>
              <a:rPr lang="ru-RU" dirty="0">
                <a:latin typeface="Times New Roman" panose="02020603050405020304" pitchFamily="18" charset="0"/>
                <a:cs typeface="Times New Roman" panose="02020603050405020304" pitchFamily="18" charset="0"/>
              </a:rPr>
              <a:t>Понятно ли вам, какого результата вы хотите достичь?</a:t>
            </a:r>
          </a:p>
          <a:p>
            <a:pPr marL="0" indent="0">
              <a:buNone/>
            </a:pPr>
            <a:r>
              <a:rPr lang="ru-RU" dirty="0">
                <a:latin typeface="Times New Roman" panose="02020603050405020304" pitchFamily="18" charset="0"/>
                <a:cs typeface="Times New Roman" panose="02020603050405020304" pitchFamily="18" charset="0"/>
              </a:rPr>
              <a:t>Какие есть необходимые требования и что вам может и помешать?</a:t>
            </a:r>
          </a:p>
          <a:p>
            <a:pPr marL="0" indent="0">
              <a:buNone/>
            </a:pPr>
            <a:endParaRPr lang="ru-RU" dirty="0">
              <a:latin typeface="Times New Roman" panose="02020603050405020304" pitchFamily="18" charset="0"/>
              <a:cs typeface="Times New Roman" panose="02020603050405020304" pitchFamily="18" charset="0"/>
            </a:endParaRPr>
          </a:p>
          <a:p>
            <a:pPr marL="0" indent="0" algn="ctr">
              <a:buNone/>
            </a:pPr>
            <a:r>
              <a:rPr lang="en-US" b="1" dirty="0">
                <a:solidFill>
                  <a:schemeClr val="accent2"/>
                </a:solidFill>
                <a:latin typeface="Times New Roman" panose="02020603050405020304" pitchFamily="18" charset="0"/>
                <a:cs typeface="Times New Roman" panose="02020603050405020304" pitchFamily="18" charset="0"/>
              </a:rPr>
              <a:t>M</a:t>
            </a:r>
            <a:r>
              <a:rPr lang="en-US" dirty="0">
                <a:solidFill>
                  <a:schemeClr val="accent2"/>
                </a:solidFill>
                <a:latin typeface="Times New Roman" panose="02020603050405020304" pitchFamily="18" charset="0"/>
                <a:cs typeface="Times New Roman" panose="02020603050405020304" pitchFamily="18" charset="0"/>
              </a:rPr>
              <a:t> </a:t>
            </a:r>
            <a:r>
              <a:rPr lang="en-US" b="1" dirty="0">
                <a:solidFill>
                  <a:schemeClr val="accent2"/>
                </a:solidFill>
                <a:latin typeface="Times New Roman" panose="02020603050405020304" pitchFamily="18" charset="0"/>
                <a:cs typeface="Times New Roman" panose="02020603050405020304" pitchFamily="18" charset="0"/>
              </a:rPr>
              <a:t>–</a:t>
            </a:r>
            <a:r>
              <a:rPr lang="en-US" dirty="0">
                <a:solidFill>
                  <a:schemeClr val="accent2"/>
                </a:solidFill>
                <a:latin typeface="Times New Roman" panose="02020603050405020304" pitchFamily="18" charset="0"/>
                <a:cs typeface="Times New Roman" panose="02020603050405020304" pitchFamily="18" charset="0"/>
              </a:rPr>
              <a:t> </a:t>
            </a:r>
            <a:r>
              <a:rPr lang="en-US" b="1" dirty="0">
                <a:solidFill>
                  <a:schemeClr val="accent2"/>
                </a:solidFill>
                <a:latin typeface="Times New Roman" panose="02020603050405020304" pitchFamily="18" charset="0"/>
                <a:cs typeface="Times New Roman" panose="02020603050405020304" pitchFamily="18" charset="0"/>
              </a:rPr>
              <a:t>Measurable — </a:t>
            </a:r>
            <a:r>
              <a:rPr lang="ru-RU" b="1" dirty="0">
                <a:solidFill>
                  <a:schemeClr val="accent2"/>
                </a:solidFill>
                <a:latin typeface="Times New Roman" panose="02020603050405020304" pitchFamily="18" charset="0"/>
                <a:cs typeface="Times New Roman" panose="02020603050405020304" pitchFamily="18" charset="0"/>
              </a:rPr>
              <a:t>измерима</a:t>
            </a:r>
          </a:p>
          <a:p>
            <a:pPr marL="0" indent="0">
              <a:buNone/>
            </a:pPr>
            <a:r>
              <a:rPr lang="ru-RU" dirty="0">
                <a:latin typeface="Times New Roman" panose="02020603050405020304" pitchFamily="18" charset="0"/>
                <a:cs typeface="Times New Roman" panose="02020603050405020304" pitchFamily="18" charset="0"/>
              </a:rPr>
              <a:t>Как вы поймете, что цель достигнута?</a:t>
            </a:r>
          </a:p>
          <a:p>
            <a:pPr marL="0" indent="0">
              <a:buNone/>
            </a:pPr>
            <a:r>
              <a:rPr lang="ru-RU" dirty="0">
                <a:latin typeface="Times New Roman" panose="02020603050405020304" pitchFamily="18" charset="0"/>
                <a:cs typeface="Times New Roman" panose="02020603050405020304" pitchFamily="18" charset="0"/>
              </a:rPr>
              <a:t>Есть ли показатель, который будет свидетельствовать о том, что цель достигнута?</a:t>
            </a:r>
          </a:p>
          <a:p>
            <a:pPr marL="0" indent="0">
              <a:buNone/>
            </a:pPr>
            <a:endParaRPr lang="ru-RU" dirty="0">
              <a:solidFill>
                <a:schemeClr val="accent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9192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solidFill>
                  <a:schemeClr val="accent2"/>
                </a:solidFill>
                <a:latin typeface="Times New Roman" panose="02020603050405020304" pitchFamily="18" charset="0"/>
                <a:cs typeface="Times New Roman" panose="02020603050405020304" pitchFamily="18" charset="0"/>
              </a:rPr>
              <a:t>A</a:t>
            </a:r>
            <a:r>
              <a:rPr lang="en-US" sz="2800" dirty="0">
                <a:solidFill>
                  <a:schemeClr val="accent2"/>
                </a:solidFill>
                <a:latin typeface="Times New Roman" panose="02020603050405020304" pitchFamily="18" charset="0"/>
                <a:cs typeface="Times New Roman" panose="02020603050405020304" pitchFamily="18" charset="0"/>
              </a:rPr>
              <a:t> </a:t>
            </a:r>
            <a:r>
              <a:rPr lang="en-US" sz="2800" b="1" dirty="0">
                <a:solidFill>
                  <a:schemeClr val="accent2"/>
                </a:solidFill>
                <a:latin typeface="Times New Roman" panose="02020603050405020304" pitchFamily="18" charset="0"/>
                <a:cs typeface="Times New Roman" panose="02020603050405020304" pitchFamily="18" charset="0"/>
              </a:rPr>
              <a:t>– Achievable</a:t>
            </a:r>
            <a:r>
              <a:rPr lang="en-US" sz="2800" dirty="0">
                <a:solidFill>
                  <a:schemeClr val="accent2"/>
                </a:solidFill>
                <a:latin typeface="Times New Roman" panose="02020603050405020304" pitchFamily="18" charset="0"/>
                <a:cs typeface="Times New Roman" panose="02020603050405020304" pitchFamily="18" charset="0"/>
              </a:rPr>
              <a:t> </a:t>
            </a:r>
            <a:r>
              <a:rPr lang="en-US" sz="2800" b="1" dirty="0">
                <a:solidFill>
                  <a:schemeClr val="accent2"/>
                </a:solidFill>
                <a:latin typeface="Times New Roman" panose="02020603050405020304" pitchFamily="18" charset="0"/>
                <a:cs typeface="Times New Roman" panose="02020603050405020304" pitchFamily="18" charset="0"/>
              </a:rPr>
              <a:t>– </a:t>
            </a:r>
            <a:r>
              <a:rPr lang="ru-RU" sz="2800" b="1" dirty="0">
                <a:solidFill>
                  <a:schemeClr val="accent2"/>
                </a:solidFill>
                <a:latin typeface="Times New Roman" panose="02020603050405020304" pitchFamily="18" charset="0"/>
                <a:cs typeface="Times New Roman" panose="02020603050405020304" pitchFamily="18" charset="0"/>
              </a:rPr>
              <a:t>достижимая</a:t>
            </a:r>
            <a:endParaRPr lang="ru-RU" sz="2800" dirty="0">
              <a:solidFill>
                <a:schemeClr val="accent2"/>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pPr marL="0" indent="0">
              <a:buNone/>
            </a:pPr>
            <a:r>
              <a:rPr lang="ru-RU" sz="2400" dirty="0">
                <a:latin typeface="Times New Roman" panose="02020603050405020304" pitchFamily="18" charset="0"/>
                <a:cs typeface="Times New Roman" panose="02020603050405020304" pitchFamily="18" charset="0"/>
              </a:rPr>
              <a:t>Учтите и запишите все факторы, в том числе и ваши профессиональные навыки, опыт и знания, имеющиеся у вас временнЫе, финансовые и прочие ресурсы. И попытайтесь оценить реалистичность достижения вашей цели.</a:t>
            </a:r>
          </a:p>
          <a:p>
            <a:endParaRPr lang="ru-RU" sz="2400" dirty="0">
              <a:latin typeface="Times New Roman" panose="02020603050405020304" pitchFamily="18" charset="0"/>
              <a:cs typeface="Times New Roman" panose="02020603050405020304" pitchFamily="18" charset="0"/>
            </a:endParaRPr>
          </a:p>
          <a:p>
            <a:pPr marL="0" indent="0" algn="ctr">
              <a:buNone/>
            </a:pPr>
            <a:r>
              <a:rPr lang="ru-RU" sz="2800" b="1" dirty="0">
                <a:solidFill>
                  <a:schemeClr val="accent2"/>
                </a:solidFill>
                <a:latin typeface="Times New Roman" panose="02020603050405020304" pitchFamily="18" charset="0"/>
                <a:cs typeface="Times New Roman" panose="02020603050405020304" pitchFamily="18" charset="0"/>
              </a:rPr>
              <a:t>R</a:t>
            </a:r>
            <a:r>
              <a:rPr lang="ru-RU" sz="2800" dirty="0">
                <a:solidFill>
                  <a:schemeClr val="accent2"/>
                </a:solidFill>
                <a:latin typeface="Times New Roman" panose="02020603050405020304" pitchFamily="18" charset="0"/>
                <a:cs typeface="Times New Roman" panose="02020603050405020304" pitchFamily="18" charset="0"/>
              </a:rPr>
              <a:t> </a:t>
            </a:r>
            <a:r>
              <a:rPr lang="ru-RU" sz="2800" b="1" dirty="0">
                <a:solidFill>
                  <a:schemeClr val="accent2"/>
                </a:solidFill>
                <a:latin typeface="Times New Roman" panose="02020603050405020304" pitchFamily="18" charset="0"/>
                <a:cs typeface="Times New Roman" panose="02020603050405020304" pitchFamily="18" charset="0"/>
              </a:rPr>
              <a:t>– Relevant</a:t>
            </a:r>
            <a:r>
              <a:rPr lang="ru-RU" sz="2800" dirty="0">
                <a:solidFill>
                  <a:schemeClr val="accent2"/>
                </a:solidFill>
                <a:latin typeface="Times New Roman" panose="02020603050405020304" pitchFamily="18" charset="0"/>
                <a:cs typeface="Times New Roman" panose="02020603050405020304" pitchFamily="18" charset="0"/>
              </a:rPr>
              <a:t> </a:t>
            </a:r>
            <a:r>
              <a:rPr lang="ru-RU" sz="2800" b="1" dirty="0">
                <a:solidFill>
                  <a:schemeClr val="accent2"/>
                </a:solidFill>
                <a:latin typeface="Times New Roman" panose="02020603050405020304" pitchFamily="18" charset="0"/>
                <a:cs typeface="Times New Roman" panose="02020603050405020304" pitchFamily="18" charset="0"/>
              </a:rPr>
              <a:t>– значимая</a:t>
            </a:r>
            <a:endParaRPr lang="en-US" sz="2800" b="1" dirty="0">
              <a:solidFill>
                <a:schemeClr val="accent2"/>
              </a:solidFill>
              <a:latin typeface="Times New Roman" panose="02020603050405020304" pitchFamily="18" charset="0"/>
              <a:cs typeface="Times New Roman" panose="02020603050405020304" pitchFamily="18" charset="0"/>
            </a:endParaRPr>
          </a:p>
          <a:p>
            <a:pPr marL="0" indent="0">
              <a:buNone/>
            </a:pPr>
            <a:r>
              <a:rPr lang="ru-RU" sz="2400" dirty="0">
                <a:latin typeface="Times New Roman" panose="02020603050405020304" pitchFamily="18" charset="0"/>
                <a:cs typeface="Times New Roman" panose="02020603050405020304" pitchFamily="18" charset="0"/>
              </a:rPr>
              <a:t>Является ли цель важной, значимой лично для вас?</a:t>
            </a:r>
          </a:p>
          <a:p>
            <a:pPr marL="0" indent="0">
              <a:buNone/>
            </a:pPr>
            <a:r>
              <a:rPr lang="ru-RU" sz="2400" dirty="0">
                <a:latin typeface="Times New Roman" panose="02020603050405020304" pitchFamily="18" charset="0"/>
                <a:cs typeface="Times New Roman" panose="02020603050405020304" pitchFamily="18" charset="0"/>
              </a:rPr>
              <a:t>Что для вас будет означать результат достижения цели?</a:t>
            </a:r>
          </a:p>
          <a:p>
            <a:pPr marL="0" indent="0">
              <a:buNone/>
            </a:pPr>
            <a:r>
              <a:rPr lang="ru-RU" sz="2400" dirty="0">
                <a:latin typeface="Times New Roman" panose="02020603050405020304" pitchFamily="18" charset="0"/>
                <a:cs typeface="Times New Roman" panose="02020603050405020304" pitchFamily="18" charset="0"/>
              </a:rPr>
              <a:t>Зачем вам нужно достижение этой цели?</a:t>
            </a:r>
          </a:p>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3366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51520" y="620688"/>
            <a:ext cx="8435280" cy="5536272"/>
          </a:xfrm>
        </p:spPr>
        <p:txBody>
          <a:bodyPr/>
          <a:lstStyle/>
          <a:p>
            <a:pPr marL="0" indent="0" algn="ctr">
              <a:buNone/>
            </a:pPr>
            <a:r>
              <a:rPr lang="ru-RU" b="1" dirty="0">
                <a:solidFill>
                  <a:schemeClr val="accent2"/>
                </a:solidFill>
                <a:latin typeface="Times New Roman" panose="02020603050405020304" pitchFamily="18" charset="0"/>
                <a:cs typeface="Times New Roman" panose="02020603050405020304" pitchFamily="18" charset="0"/>
              </a:rPr>
              <a:t>T</a:t>
            </a:r>
            <a:r>
              <a:rPr lang="ru-RU" dirty="0">
                <a:solidFill>
                  <a:schemeClr val="accent2"/>
                </a:solidFill>
                <a:latin typeface="Times New Roman" panose="02020603050405020304" pitchFamily="18" charset="0"/>
                <a:cs typeface="Times New Roman" panose="02020603050405020304" pitchFamily="18" charset="0"/>
              </a:rPr>
              <a:t> </a:t>
            </a:r>
            <a:r>
              <a:rPr lang="ru-RU" b="1" dirty="0">
                <a:solidFill>
                  <a:schemeClr val="accent2"/>
                </a:solidFill>
                <a:latin typeface="Times New Roman" panose="02020603050405020304" pitchFamily="18" charset="0"/>
                <a:cs typeface="Times New Roman" panose="02020603050405020304" pitchFamily="18" charset="0"/>
              </a:rPr>
              <a:t>–</a:t>
            </a:r>
            <a:r>
              <a:rPr lang="ru-RU" dirty="0">
                <a:solidFill>
                  <a:schemeClr val="accent2"/>
                </a:solidFill>
                <a:latin typeface="Times New Roman" panose="02020603050405020304" pitchFamily="18" charset="0"/>
                <a:cs typeface="Times New Roman" panose="02020603050405020304" pitchFamily="18" charset="0"/>
              </a:rPr>
              <a:t> </a:t>
            </a:r>
            <a:r>
              <a:rPr lang="ru-RU" b="1" dirty="0">
                <a:solidFill>
                  <a:schemeClr val="accent2"/>
                </a:solidFill>
                <a:latin typeface="Times New Roman" panose="02020603050405020304" pitchFamily="18" charset="0"/>
                <a:cs typeface="Times New Roman" panose="02020603050405020304" pitchFamily="18" charset="0"/>
              </a:rPr>
              <a:t>Time— bounded – определенная во времени</a:t>
            </a:r>
            <a:endParaRPr lang="ru-RU" dirty="0">
              <a:solidFill>
                <a:schemeClr val="accent2"/>
              </a:solidFill>
              <a:latin typeface="Times New Roman" panose="02020603050405020304" pitchFamily="18" charset="0"/>
              <a:cs typeface="Times New Roman" panose="02020603050405020304" pitchFamily="18" charset="0"/>
            </a:endParaRPr>
          </a:p>
          <a:p>
            <a:pPr marL="0" indent="0">
              <a:buNone/>
            </a:pPr>
            <a:r>
              <a:rPr lang="ru-RU" dirty="0">
                <a:latin typeface="Times New Roman" panose="02020603050405020304" pitchFamily="18" charset="0"/>
                <a:cs typeface="Times New Roman" panose="02020603050405020304" pitchFamily="18" charset="0"/>
              </a:rPr>
              <a:t>В какой период времени вы планируете начать работать над достижением цели?</a:t>
            </a:r>
          </a:p>
          <a:p>
            <a:pPr marL="0" indent="0">
              <a:buNone/>
            </a:pPr>
            <a:r>
              <a:rPr lang="ru-RU" dirty="0">
                <a:latin typeface="Times New Roman" panose="02020603050405020304" pitchFamily="18" charset="0"/>
                <a:cs typeface="Times New Roman" panose="02020603050405020304" pitchFamily="18" charset="0"/>
              </a:rPr>
              <a:t>Сколько времени понадобится для достижения цели?</a:t>
            </a:r>
          </a:p>
          <a:p>
            <a:pPr marL="0" indent="0">
              <a:buNone/>
            </a:pPr>
            <a:r>
              <a:rPr lang="ru-RU" dirty="0">
                <a:latin typeface="Times New Roman" panose="02020603050405020304" pitchFamily="18" charset="0"/>
                <a:cs typeface="Times New Roman" panose="02020603050405020304" pitchFamily="18" charset="0"/>
              </a:rPr>
              <a:t>Когда цель должна быть достигнута?</a:t>
            </a:r>
          </a:p>
          <a:p>
            <a:endParaRPr lang="ru-RU" dirty="0">
              <a:latin typeface="Times New Roman" panose="02020603050405020304" pitchFamily="18" charset="0"/>
              <a:cs typeface="Times New Roman" panose="02020603050405020304" pitchFamily="18" charset="0"/>
            </a:endParaRPr>
          </a:p>
        </p:txBody>
      </p:sp>
      <p:pic>
        <p:nvPicPr>
          <p:cNvPr id="4098" name="Picture 2" descr="Картинки по запросу постановка цели алгорит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263" y="3573016"/>
            <a:ext cx="8236356" cy="258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722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95536" y="188640"/>
            <a:ext cx="8291264" cy="5968320"/>
          </a:xfrm>
        </p:spPr>
        <p:txBody>
          <a:bodyPr>
            <a:normAutofit fontScale="70000" lnSpcReduction="20000"/>
          </a:bodyPr>
          <a:lstStyle/>
          <a:p>
            <a:pPr marL="0" indent="0">
              <a:buNone/>
            </a:pPr>
            <a:r>
              <a:rPr lang="en-US" b="1" i="1" dirty="0">
                <a:solidFill>
                  <a:schemeClr val="accent2">
                    <a:lumMod val="75000"/>
                  </a:schemeClr>
                </a:solidFill>
                <a:latin typeface="Times New Roman" panose="02020603050405020304" pitchFamily="18" charset="0"/>
                <a:cs typeface="Times New Roman" panose="02020603050405020304" pitchFamily="18" charset="0"/>
              </a:rPr>
              <a:t>S</a:t>
            </a:r>
            <a:r>
              <a:rPr lang="en-US" i="1" dirty="0">
                <a:solidFill>
                  <a:schemeClr val="accent2">
                    <a:lumMod val="75000"/>
                  </a:schemeClr>
                </a:solidFill>
                <a:latin typeface="Times New Roman" panose="02020603050405020304" pitchFamily="18" charset="0"/>
                <a:cs typeface="Times New Roman" panose="02020603050405020304" pitchFamily="18" charset="0"/>
              </a:rPr>
              <a:t>  </a:t>
            </a:r>
            <a:r>
              <a:rPr lang="ru-RU" b="1" i="1" dirty="0">
                <a:solidFill>
                  <a:schemeClr val="accent2">
                    <a:lumMod val="75000"/>
                  </a:schemeClr>
                </a:solidFill>
                <a:latin typeface="Times New Roman" panose="02020603050405020304" pitchFamily="18" charset="0"/>
                <a:cs typeface="Times New Roman" panose="02020603050405020304" pitchFamily="18" charset="0"/>
              </a:rPr>
              <a:t>Моя цель </a:t>
            </a:r>
            <a:r>
              <a:rPr lang="ru-RU" i="1" dirty="0">
                <a:latin typeface="Times New Roman" panose="02020603050405020304" pitchFamily="18" charset="0"/>
                <a:cs typeface="Times New Roman" panose="02020603050405020304" pitchFamily="18" charset="0"/>
              </a:rPr>
              <a:t>— стать главным бухгалтером.</a:t>
            </a:r>
            <a:endParaRPr lang="ru-RU" dirty="0">
              <a:latin typeface="Times New Roman" panose="02020603050405020304" pitchFamily="18" charset="0"/>
              <a:cs typeface="Times New Roman" panose="02020603050405020304" pitchFamily="18" charset="0"/>
            </a:endParaRPr>
          </a:p>
          <a:p>
            <a:pPr marL="0" indent="0">
              <a:buNone/>
            </a:pPr>
            <a:r>
              <a:rPr lang="ru-RU" i="1" dirty="0">
                <a:latin typeface="Times New Roman" panose="02020603050405020304" pitchFamily="18" charset="0"/>
                <a:cs typeface="Times New Roman" panose="02020603050405020304" pitchFamily="18" charset="0"/>
              </a:rPr>
              <a:t>Сделаем эту формулировку более конкретной: я хочу стать главным бухгалтером в той компании, где сейчас работаю, и добиться этого ровно через год. Для этого мне нужно получить дополнительные знания на курсах и семинарах. </a:t>
            </a:r>
            <a:endParaRPr lang="en-US" i="1" dirty="0">
              <a:latin typeface="Times New Roman" panose="02020603050405020304" pitchFamily="18" charset="0"/>
              <a:cs typeface="Times New Roman" panose="02020603050405020304" pitchFamily="18" charset="0"/>
            </a:endParaRPr>
          </a:p>
          <a:p>
            <a:endParaRPr lang="ru-RU" i="1" dirty="0">
              <a:latin typeface="Times New Roman" panose="02020603050405020304" pitchFamily="18" charset="0"/>
              <a:cs typeface="Times New Roman" panose="02020603050405020304" pitchFamily="18" charset="0"/>
            </a:endParaRPr>
          </a:p>
          <a:p>
            <a:pPr marL="0" indent="0">
              <a:buNone/>
            </a:pPr>
            <a:r>
              <a:rPr lang="en-US" b="1" i="1" dirty="0">
                <a:solidFill>
                  <a:schemeClr val="accent2">
                    <a:lumMod val="75000"/>
                  </a:schemeClr>
                </a:solidFill>
                <a:latin typeface="Times New Roman" panose="02020603050405020304" pitchFamily="18" charset="0"/>
                <a:cs typeface="Times New Roman" panose="02020603050405020304" pitchFamily="18" charset="0"/>
              </a:rPr>
              <a:t>M </a:t>
            </a:r>
            <a:r>
              <a:rPr lang="ru-RU" b="1" i="1" dirty="0">
                <a:solidFill>
                  <a:schemeClr val="accent2">
                    <a:lumMod val="75000"/>
                  </a:schemeClr>
                </a:solidFill>
                <a:latin typeface="Times New Roman" panose="02020603050405020304" pitchFamily="18" charset="0"/>
                <a:cs typeface="Times New Roman" panose="02020603050405020304" pitchFamily="18" charset="0"/>
              </a:rPr>
              <a:t>Результатом моей цели </a:t>
            </a:r>
            <a:r>
              <a:rPr lang="ru-RU" i="1" dirty="0">
                <a:latin typeface="Times New Roman" panose="02020603050405020304" pitchFamily="18" charset="0"/>
                <a:cs typeface="Times New Roman" panose="02020603050405020304" pitchFamily="18" charset="0"/>
              </a:rPr>
              <a:t>будет оформление документов на должность главного бухгалтера и предоставление полномочий для выполнения работы по этой должности.</a:t>
            </a:r>
            <a:endParaRPr lang="en-US" i="1" dirty="0">
              <a:latin typeface="Times New Roman" panose="02020603050405020304" pitchFamily="18" charset="0"/>
              <a:cs typeface="Times New Roman" panose="02020603050405020304" pitchFamily="18" charset="0"/>
            </a:endParaRPr>
          </a:p>
          <a:p>
            <a:pPr marL="0" indent="0">
              <a:buNone/>
            </a:pPr>
            <a:endParaRPr lang="en-US" i="1" dirty="0">
              <a:latin typeface="Times New Roman" panose="02020603050405020304" pitchFamily="18" charset="0"/>
              <a:cs typeface="Times New Roman" panose="02020603050405020304" pitchFamily="18" charset="0"/>
            </a:endParaRPr>
          </a:p>
          <a:p>
            <a:pPr marL="0" indent="0">
              <a:buNone/>
            </a:pPr>
            <a:r>
              <a:rPr lang="en-US" b="1" i="1" dirty="0">
                <a:solidFill>
                  <a:schemeClr val="accent2">
                    <a:lumMod val="75000"/>
                  </a:schemeClr>
                </a:solidFill>
                <a:latin typeface="Times New Roman" panose="02020603050405020304" pitchFamily="18" charset="0"/>
                <a:cs typeface="Times New Roman" panose="02020603050405020304" pitchFamily="18" charset="0"/>
              </a:rPr>
              <a:t>A </a:t>
            </a:r>
            <a:r>
              <a:rPr lang="ru-RU" b="1" i="1" dirty="0">
                <a:solidFill>
                  <a:schemeClr val="accent2">
                    <a:lumMod val="75000"/>
                  </a:schemeClr>
                </a:solidFill>
                <a:latin typeface="Times New Roman" panose="02020603050405020304" pitchFamily="18" charset="0"/>
                <a:cs typeface="Times New Roman" panose="02020603050405020304" pitchFamily="18" charset="0"/>
              </a:rPr>
              <a:t>У меня есть информация </a:t>
            </a:r>
            <a:r>
              <a:rPr lang="ru-RU" i="1" dirty="0">
                <a:latin typeface="Times New Roman" panose="02020603050405020304" pitchFamily="18" charset="0"/>
                <a:cs typeface="Times New Roman" panose="02020603050405020304" pitchFamily="18" charset="0"/>
              </a:rPr>
              <a:t>о том, что человек, который сейчас работает на должности главного бухгалтера, пойдет на повышение. Следовательно, должность главного бухгалтера освободится. Я вижу, что руководство компании доверяет мне как специалисту. Это также делает реальной возможность получения мною этой должности.</a:t>
            </a:r>
            <a:endParaRPr lang="en-US" i="1" dirty="0">
              <a:latin typeface="Times New Roman" panose="02020603050405020304" pitchFamily="18" charset="0"/>
              <a:cs typeface="Times New Roman" panose="02020603050405020304" pitchFamily="18" charset="0"/>
            </a:endParaRPr>
          </a:p>
          <a:p>
            <a:pPr marL="0" indent="0">
              <a:buNone/>
            </a:pPr>
            <a:endParaRPr lang="en-US" i="1" dirty="0">
              <a:latin typeface="Times New Roman" panose="02020603050405020304" pitchFamily="18" charset="0"/>
              <a:cs typeface="Times New Roman" panose="02020603050405020304" pitchFamily="18" charset="0"/>
            </a:endParaRPr>
          </a:p>
          <a:p>
            <a:pPr marL="0" indent="0">
              <a:buNone/>
            </a:pPr>
            <a:r>
              <a:rPr lang="ru-RU" b="1" i="1" dirty="0">
                <a:solidFill>
                  <a:schemeClr val="accent2">
                    <a:lumMod val="75000"/>
                  </a:schemeClr>
                </a:solidFill>
                <a:latin typeface="Times New Roman" panose="02020603050405020304" pitchFamily="18" charset="0"/>
                <a:cs typeface="Times New Roman" panose="02020603050405020304" pitchFamily="18" charset="0"/>
              </a:rPr>
              <a:t>R Эта цель действительно важна для меня</a:t>
            </a:r>
            <a:r>
              <a:rPr lang="ru-RU" i="1" dirty="0">
                <a:latin typeface="Times New Roman" panose="02020603050405020304" pitchFamily="18" charset="0"/>
                <a:cs typeface="Times New Roman" panose="02020603050405020304" pitchFamily="18" charset="0"/>
              </a:rPr>
              <a:t>, так как я хочу развиваться и получать подтверждения своей профессиональной востребованности. Когда я достигну цели, это повысит мою уверенность в себе и даст силы для дальнейшего развития.</a:t>
            </a:r>
          </a:p>
          <a:p>
            <a:pPr marL="0" indent="0">
              <a:buNone/>
            </a:pPr>
            <a:endParaRPr lang="ru-RU" i="1" dirty="0">
              <a:latin typeface="Times New Roman" panose="02020603050405020304" pitchFamily="18" charset="0"/>
              <a:cs typeface="Times New Roman" panose="02020603050405020304" pitchFamily="18" charset="0"/>
            </a:endParaRPr>
          </a:p>
          <a:p>
            <a:pPr marL="0" indent="0">
              <a:buNone/>
            </a:pPr>
            <a:r>
              <a:rPr lang="ru-RU" b="1" i="1" dirty="0">
                <a:solidFill>
                  <a:schemeClr val="accent2">
                    <a:lumMod val="75000"/>
                  </a:schemeClr>
                </a:solidFill>
                <a:latin typeface="Times New Roman" panose="02020603050405020304" pitchFamily="18" charset="0"/>
                <a:cs typeface="Times New Roman" panose="02020603050405020304" pitchFamily="18" charset="0"/>
              </a:rPr>
              <a:t>T Я предполагаю</a:t>
            </a:r>
            <a:r>
              <a:rPr lang="ru-RU" i="1" dirty="0">
                <a:latin typeface="Times New Roman" panose="02020603050405020304" pitchFamily="18" charset="0"/>
                <a:cs typeface="Times New Roman" panose="02020603050405020304" pitchFamily="18" charset="0"/>
              </a:rPr>
              <a:t>, что моя цель будет достигнута уже через год, конечно, при условии, что должность главного бухгалтера освободится к этому времени.</a:t>
            </a:r>
          </a:p>
        </p:txBody>
      </p:sp>
    </p:spTree>
    <p:extLst>
      <p:ext uri="{BB962C8B-B14F-4D97-AF65-F5344CB8AC3E}">
        <p14:creationId xmlns:p14="http://schemas.microsoft.com/office/powerpoint/2010/main" val="1971745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Картинки по запросу постановка цел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1412776"/>
            <a:ext cx="6106838" cy="4563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9771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2A4D91-F0C6-4BD5-9443-400B7359D322}"/>
              </a:ext>
            </a:extLst>
          </p:cNvPr>
          <p:cNvSpPr>
            <a:spLocks noGrp="1"/>
          </p:cNvSpPr>
          <p:nvPr>
            <p:ph type="title"/>
          </p:nvPr>
        </p:nvSpPr>
        <p:spPr>
          <a:xfrm>
            <a:off x="611560" y="1268760"/>
            <a:ext cx="8229600" cy="990600"/>
          </a:xfrm>
        </p:spPr>
        <p:txBody>
          <a:bodyPr/>
          <a:lstStyle/>
          <a:p>
            <a:pPr algn="r"/>
            <a:r>
              <a:rPr lang="ru-RU" b="1" i="1" dirty="0">
                <a:solidFill>
                  <a:schemeClr val="accent2">
                    <a:lumMod val="75000"/>
                  </a:schemeClr>
                </a:solidFill>
              </a:rPr>
              <a:t>БОАГОДАРЮ ЗА ВНИМАНИЕ!</a:t>
            </a:r>
          </a:p>
        </p:txBody>
      </p:sp>
    </p:spTree>
    <p:extLst>
      <p:ext uri="{BB962C8B-B14F-4D97-AF65-F5344CB8AC3E}">
        <p14:creationId xmlns:p14="http://schemas.microsoft.com/office/powerpoint/2010/main" val="8204604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ачальная">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Начальная">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507</TotalTime>
  <Words>1550</Words>
  <Application>Microsoft Office PowerPoint</Application>
  <PresentationFormat>Экран (4:3)</PresentationFormat>
  <Paragraphs>148</Paragraphs>
  <Slides>19</Slides>
  <Notes>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19</vt:i4>
      </vt:variant>
    </vt:vector>
  </HeadingPairs>
  <TitlesOfParts>
    <vt:vector size="28" baseType="lpstr">
      <vt:lpstr>Bookman Old Style</vt:lpstr>
      <vt:lpstr>Calibri</vt:lpstr>
      <vt:lpstr>Cambria</vt:lpstr>
      <vt:lpstr>Gill Sans MT</vt:lpstr>
      <vt:lpstr>Symbol</vt:lpstr>
      <vt:lpstr>Times New Roman</vt:lpstr>
      <vt:lpstr>Wingdings</vt:lpstr>
      <vt:lpstr>Wingdings 3</vt:lpstr>
      <vt:lpstr>Начальная</vt:lpstr>
      <vt:lpstr>Целеполагание    «Кто не знает, куда направляется,  очень удивится, попав не туда».  Марк Твен</vt:lpstr>
      <vt:lpstr>  Целеполагание – это процесс  формулирования, определения цели и разработки стратегии для их достижения. </vt:lpstr>
      <vt:lpstr>Целеполагание</vt:lpstr>
      <vt:lpstr>Элементы системы целеполагания </vt:lpstr>
      <vt:lpstr>Личностное и командное целеполагание</vt:lpstr>
      <vt:lpstr>В рамках командного целеполагания выделяют три группы целей:  </vt:lpstr>
      <vt:lpstr>5.3 Структура целеполагания</vt:lpstr>
      <vt:lpstr>5.4 Виды целеполагания</vt:lpstr>
      <vt:lpstr>5.5 Принципы целеполагания</vt:lpstr>
      <vt:lpstr>Откуда  берутся цели?</vt:lpstr>
      <vt:lpstr>Смысл целеполагания</vt:lpstr>
      <vt:lpstr>Правила постановки целей</vt:lpstr>
      <vt:lpstr>Техника SMART</vt:lpstr>
      <vt:lpstr>     Вопросы к себе  S – Specific — конкретная</vt:lpstr>
      <vt:lpstr>A – Achievable – достижимая</vt:lpstr>
      <vt:lpstr>Презентация PowerPoint</vt:lpstr>
      <vt:lpstr>Презентация PowerPoint</vt:lpstr>
      <vt:lpstr>Презентация PowerPoint</vt:lpstr>
      <vt:lpstr>БОАГОДАРЮ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Что такое целеполагание?</dc:title>
  <dc:creator>Панина</dc:creator>
  <cp:lastModifiedBy>Анисимова Наталия Анатольевна</cp:lastModifiedBy>
  <cp:revision>51</cp:revision>
  <dcterms:created xsi:type="dcterms:W3CDTF">2013-10-14T12:40:56Z</dcterms:created>
  <dcterms:modified xsi:type="dcterms:W3CDTF">2024-10-26T03:12:21Z</dcterms:modified>
</cp:coreProperties>
</file>