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1" r:id="rId4"/>
    <p:sldId id="257" r:id="rId5"/>
    <p:sldId id="260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80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98" autoAdjust="0"/>
    <p:restoredTop sz="94660"/>
  </p:normalViewPr>
  <p:slideViewPr>
    <p:cSldViewPr>
      <p:cViewPr varScale="1">
        <p:scale>
          <a:sx n="68" d="100"/>
          <a:sy n="68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30BCA6-C2B5-40E2-9E6D-02D7C4AED82B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F42D1F2-D8BC-446F-9833-0AB22C65A739}">
      <dgm:prSet phldrT="[Текст]" custT="1"/>
      <dgm:spPr/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Команда- это коллектив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A190E123-A506-4801-81B1-F8B5EABB00FA}" type="parTrans" cxnId="{27461B56-1881-4BF8-B8BE-63FF55D9E1D2}">
      <dgm:prSet/>
      <dgm:spPr/>
      <dgm:t>
        <a:bodyPr/>
        <a:lstStyle/>
        <a:p>
          <a:endParaRPr lang="ru-RU"/>
        </a:p>
      </dgm:t>
    </dgm:pt>
    <dgm:pt modelId="{39C602E2-D099-4803-8B3F-CF3EABB05B8D}" type="sibTrans" cxnId="{27461B56-1881-4BF8-B8BE-63FF55D9E1D2}">
      <dgm:prSet/>
      <dgm:spPr/>
      <dgm:t>
        <a:bodyPr/>
        <a:lstStyle/>
        <a:p>
          <a:endParaRPr lang="ru-RU"/>
        </a:p>
      </dgm:t>
    </dgm:pt>
    <dgm:pt modelId="{2FD592B0-069F-4EEC-B9DE-8FE3968D248E}">
      <dgm:prSet phldrT="[Текст]"/>
      <dgm:spPr/>
      <dgm:t>
        <a:bodyPr/>
        <a:lstStyle/>
        <a:p>
          <a:r>
            <a:rPr lang="ru-RU" dirty="0" smtClean="0"/>
            <a:t>Руководитель (и)</a:t>
          </a:r>
          <a:r>
            <a:rPr lang="en-US" dirty="0" smtClean="0"/>
            <a:t>, </a:t>
          </a:r>
          <a:r>
            <a:rPr lang="ru-RU" dirty="0" smtClean="0"/>
            <a:t>заместитель(и)</a:t>
          </a:r>
          <a:endParaRPr lang="ru-RU" dirty="0"/>
        </a:p>
      </dgm:t>
    </dgm:pt>
    <dgm:pt modelId="{6646AE72-45E7-4E64-A22D-EE73FBB3938B}" type="parTrans" cxnId="{5A66283F-A019-4F0C-A0E7-DA882352F796}">
      <dgm:prSet/>
      <dgm:spPr/>
      <dgm:t>
        <a:bodyPr/>
        <a:lstStyle/>
        <a:p>
          <a:endParaRPr lang="ru-RU"/>
        </a:p>
      </dgm:t>
    </dgm:pt>
    <dgm:pt modelId="{C1092058-4254-4D02-A778-70E3F94DD853}" type="sibTrans" cxnId="{5A66283F-A019-4F0C-A0E7-DA882352F796}">
      <dgm:prSet/>
      <dgm:spPr/>
      <dgm:t>
        <a:bodyPr/>
        <a:lstStyle/>
        <a:p>
          <a:endParaRPr lang="ru-RU"/>
        </a:p>
      </dgm:t>
    </dgm:pt>
    <dgm:pt modelId="{218EA32A-2A3A-4729-AABA-08738EB73D59}">
      <dgm:prSet phldrT="[Текст]"/>
      <dgm:spPr/>
      <dgm:t>
        <a:bodyPr/>
        <a:lstStyle/>
        <a:p>
          <a:r>
            <a:rPr lang="ru-RU" dirty="0" smtClean="0"/>
            <a:t>Подразделения </a:t>
          </a:r>
          <a:r>
            <a:rPr lang="en-US" dirty="0" smtClean="0"/>
            <a:t>, </a:t>
          </a:r>
          <a:endParaRPr lang="ru-RU" dirty="0"/>
        </a:p>
      </dgm:t>
    </dgm:pt>
    <dgm:pt modelId="{1A782FA7-95DF-4028-B69A-F25910E83587}" type="parTrans" cxnId="{16AFBA17-0059-4EBE-B94F-63C78A8CF466}">
      <dgm:prSet/>
      <dgm:spPr/>
      <dgm:t>
        <a:bodyPr/>
        <a:lstStyle/>
        <a:p>
          <a:endParaRPr lang="ru-RU"/>
        </a:p>
      </dgm:t>
    </dgm:pt>
    <dgm:pt modelId="{6DC03DEE-C096-49FF-877D-32A4CEFF7DA7}" type="sibTrans" cxnId="{16AFBA17-0059-4EBE-B94F-63C78A8CF466}">
      <dgm:prSet/>
      <dgm:spPr/>
      <dgm:t>
        <a:bodyPr/>
        <a:lstStyle/>
        <a:p>
          <a:endParaRPr lang="ru-RU"/>
        </a:p>
      </dgm:t>
    </dgm:pt>
    <dgm:pt modelId="{3D2B940A-43E8-424B-A17C-D22CE6E24C2C}">
      <dgm:prSet phldrT="[Текст]"/>
      <dgm:spPr/>
      <dgm:t>
        <a:bodyPr/>
        <a:lstStyle/>
        <a:p>
          <a:r>
            <a:rPr lang="ru-RU" dirty="0" smtClean="0"/>
            <a:t>Производственная группа</a:t>
          </a:r>
          <a:endParaRPr lang="ru-RU" dirty="0"/>
        </a:p>
      </dgm:t>
    </dgm:pt>
    <dgm:pt modelId="{4D40F2FA-EF59-431C-A2BA-029F21DEBB01}" type="parTrans" cxnId="{263CD35F-6DD6-4716-9581-CE7A1822D223}">
      <dgm:prSet/>
      <dgm:spPr/>
      <dgm:t>
        <a:bodyPr/>
        <a:lstStyle/>
        <a:p>
          <a:endParaRPr lang="ru-RU"/>
        </a:p>
      </dgm:t>
    </dgm:pt>
    <dgm:pt modelId="{B089EE0D-CAC0-4E61-8E97-6F4A5891BF49}" type="sibTrans" cxnId="{263CD35F-6DD6-4716-9581-CE7A1822D223}">
      <dgm:prSet/>
      <dgm:spPr/>
      <dgm:t>
        <a:bodyPr/>
        <a:lstStyle/>
        <a:p>
          <a:endParaRPr lang="ru-RU"/>
        </a:p>
      </dgm:t>
    </dgm:pt>
    <dgm:pt modelId="{2BBA1DC9-689E-48F5-899C-2E95CD419425}" type="pres">
      <dgm:prSet presAssocID="{4530BCA6-C2B5-40E2-9E6D-02D7C4AED82B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C0C80FB-E824-4347-9F73-0CB3C38B4F9A}" type="pres">
      <dgm:prSet presAssocID="{1F42D1F2-D8BC-446F-9833-0AB22C65A739}" presName="roof" presStyleLbl="dkBgShp" presStyleIdx="0" presStyleCnt="2" custScaleY="64563" custLinFactNeighborY="-24697"/>
      <dgm:spPr/>
      <dgm:t>
        <a:bodyPr/>
        <a:lstStyle/>
        <a:p>
          <a:endParaRPr lang="ru-RU"/>
        </a:p>
      </dgm:t>
    </dgm:pt>
    <dgm:pt modelId="{C211A8BA-C1D4-47AB-8597-76A1733F4C56}" type="pres">
      <dgm:prSet presAssocID="{1F42D1F2-D8BC-446F-9833-0AB22C65A739}" presName="pillars" presStyleCnt="0"/>
      <dgm:spPr/>
    </dgm:pt>
    <dgm:pt modelId="{AA126F32-F5F8-4203-BC65-D54AF8101C1F}" type="pres">
      <dgm:prSet presAssocID="{1F42D1F2-D8BC-446F-9833-0AB22C65A739}" presName="pillar1" presStyleLbl="node1" presStyleIdx="0" presStyleCnt="3" custScaleY="540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19E157-F1F2-4CAE-B53F-F727BB713180}" type="pres">
      <dgm:prSet presAssocID="{218EA32A-2A3A-4729-AABA-08738EB73D59}" presName="pillarX" presStyleLbl="node1" presStyleIdx="1" presStyleCnt="3" custScaleY="54686" custLinFactNeighborX="2721" custLinFactNeighborY="-3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E633EA-CB31-4D1D-B021-AB423E262DDE}" type="pres">
      <dgm:prSet presAssocID="{3D2B940A-43E8-424B-A17C-D22CE6E24C2C}" presName="pillarX" presStyleLbl="node1" presStyleIdx="2" presStyleCnt="3" custScaleY="540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197112-13AD-464C-81F7-7758B0C651DF}" type="pres">
      <dgm:prSet presAssocID="{1F42D1F2-D8BC-446F-9833-0AB22C65A739}" presName="base" presStyleLbl="dkBgShp" presStyleIdx="1" presStyleCnt="2" custLinFactY="-133337" custLinFactNeighborY="-200000"/>
      <dgm:spPr/>
    </dgm:pt>
  </dgm:ptLst>
  <dgm:cxnLst>
    <dgm:cxn modelId="{0109F67B-EC08-4D93-9CC9-EC4B44E57AFB}" type="presOf" srcId="{3D2B940A-43E8-424B-A17C-D22CE6E24C2C}" destId="{96E633EA-CB31-4D1D-B021-AB423E262DDE}" srcOrd="0" destOrd="0" presId="urn:microsoft.com/office/officeart/2005/8/layout/hList3"/>
    <dgm:cxn modelId="{91F4B86B-F8BA-4927-8928-C6A0908CF8A5}" type="presOf" srcId="{2FD592B0-069F-4EEC-B9DE-8FE3968D248E}" destId="{AA126F32-F5F8-4203-BC65-D54AF8101C1F}" srcOrd="0" destOrd="0" presId="urn:microsoft.com/office/officeart/2005/8/layout/hList3"/>
    <dgm:cxn modelId="{27461B56-1881-4BF8-B8BE-63FF55D9E1D2}" srcId="{4530BCA6-C2B5-40E2-9E6D-02D7C4AED82B}" destId="{1F42D1F2-D8BC-446F-9833-0AB22C65A739}" srcOrd="0" destOrd="0" parTransId="{A190E123-A506-4801-81B1-F8B5EABB00FA}" sibTransId="{39C602E2-D099-4803-8B3F-CF3EABB05B8D}"/>
    <dgm:cxn modelId="{5A66283F-A019-4F0C-A0E7-DA882352F796}" srcId="{1F42D1F2-D8BC-446F-9833-0AB22C65A739}" destId="{2FD592B0-069F-4EEC-B9DE-8FE3968D248E}" srcOrd="0" destOrd="0" parTransId="{6646AE72-45E7-4E64-A22D-EE73FBB3938B}" sibTransId="{C1092058-4254-4D02-A778-70E3F94DD853}"/>
    <dgm:cxn modelId="{16AFBA17-0059-4EBE-B94F-63C78A8CF466}" srcId="{1F42D1F2-D8BC-446F-9833-0AB22C65A739}" destId="{218EA32A-2A3A-4729-AABA-08738EB73D59}" srcOrd="1" destOrd="0" parTransId="{1A782FA7-95DF-4028-B69A-F25910E83587}" sibTransId="{6DC03DEE-C096-49FF-877D-32A4CEFF7DA7}"/>
    <dgm:cxn modelId="{737946EA-71D3-4912-9150-3D2D83CD6654}" type="presOf" srcId="{1F42D1F2-D8BC-446F-9833-0AB22C65A739}" destId="{8C0C80FB-E824-4347-9F73-0CB3C38B4F9A}" srcOrd="0" destOrd="0" presId="urn:microsoft.com/office/officeart/2005/8/layout/hList3"/>
    <dgm:cxn modelId="{476E7C47-DB0C-4E1E-B24A-53679E76A650}" type="presOf" srcId="{4530BCA6-C2B5-40E2-9E6D-02D7C4AED82B}" destId="{2BBA1DC9-689E-48F5-899C-2E95CD419425}" srcOrd="0" destOrd="0" presId="urn:microsoft.com/office/officeart/2005/8/layout/hList3"/>
    <dgm:cxn modelId="{263CD35F-6DD6-4716-9581-CE7A1822D223}" srcId="{1F42D1F2-D8BC-446F-9833-0AB22C65A739}" destId="{3D2B940A-43E8-424B-A17C-D22CE6E24C2C}" srcOrd="2" destOrd="0" parTransId="{4D40F2FA-EF59-431C-A2BA-029F21DEBB01}" sibTransId="{B089EE0D-CAC0-4E61-8E97-6F4A5891BF49}"/>
    <dgm:cxn modelId="{82269CCE-B0FE-4BBD-86E0-DE6083B40B7A}" type="presOf" srcId="{218EA32A-2A3A-4729-AABA-08738EB73D59}" destId="{8519E157-F1F2-4CAE-B53F-F727BB713180}" srcOrd="0" destOrd="0" presId="urn:microsoft.com/office/officeart/2005/8/layout/hList3"/>
    <dgm:cxn modelId="{BDA33519-2CA4-4C45-A11C-7373ACE740EF}" type="presParOf" srcId="{2BBA1DC9-689E-48F5-899C-2E95CD419425}" destId="{8C0C80FB-E824-4347-9F73-0CB3C38B4F9A}" srcOrd="0" destOrd="0" presId="urn:microsoft.com/office/officeart/2005/8/layout/hList3"/>
    <dgm:cxn modelId="{FFC2F9C5-C6DB-481D-B374-8FADBD88E55C}" type="presParOf" srcId="{2BBA1DC9-689E-48F5-899C-2E95CD419425}" destId="{C211A8BA-C1D4-47AB-8597-76A1733F4C56}" srcOrd="1" destOrd="0" presId="urn:microsoft.com/office/officeart/2005/8/layout/hList3"/>
    <dgm:cxn modelId="{13E23B00-22BB-4CD5-A188-9F58F9EAB46E}" type="presParOf" srcId="{C211A8BA-C1D4-47AB-8597-76A1733F4C56}" destId="{AA126F32-F5F8-4203-BC65-D54AF8101C1F}" srcOrd="0" destOrd="0" presId="urn:microsoft.com/office/officeart/2005/8/layout/hList3"/>
    <dgm:cxn modelId="{24B4E2C1-E369-4BDB-A82F-FF4ADDB8CA91}" type="presParOf" srcId="{C211A8BA-C1D4-47AB-8597-76A1733F4C56}" destId="{8519E157-F1F2-4CAE-B53F-F727BB713180}" srcOrd="1" destOrd="0" presId="urn:microsoft.com/office/officeart/2005/8/layout/hList3"/>
    <dgm:cxn modelId="{82ACB92A-E604-4F3E-8FE5-3BBED0E9BEFB}" type="presParOf" srcId="{C211A8BA-C1D4-47AB-8597-76A1733F4C56}" destId="{96E633EA-CB31-4D1D-B021-AB423E262DDE}" srcOrd="2" destOrd="0" presId="urn:microsoft.com/office/officeart/2005/8/layout/hList3"/>
    <dgm:cxn modelId="{5FA57C42-2D42-42AE-A306-8B4E63D3DDD7}" type="presParOf" srcId="{2BBA1DC9-689E-48F5-899C-2E95CD419425}" destId="{D6197112-13AD-464C-81F7-7758B0C651DF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2D10025-4C76-4495-9661-F7ABA391B557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459AAA8-8B4A-415C-ADE1-F10510BE1FBE}">
      <dgm:prSet phldrT="[Текст]"/>
      <dgm:spPr/>
      <dgm:t>
        <a:bodyPr/>
        <a:lstStyle/>
        <a:p>
          <a:pPr algn="ctr"/>
          <a:r>
            <a:rPr lang="ru-RU" dirty="0" smtClean="0"/>
            <a:t>Функциональная роль</a:t>
          </a:r>
          <a:endParaRPr lang="ru-RU" dirty="0"/>
        </a:p>
      </dgm:t>
    </dgm:pt>
    <dgm:pt modelId="{AF69BAF6-4FAB-46D6-8BC8-452FE0B64E0E}" type="parTrans" cxnId="{B332DB99-DA46-4735-A899-9D2DB6EAA5CC}">
      <dgm:prSet/>
      <dgm:spPr/>
      <dgm:t>
        <a:bodyPr/>
        <a:lstStyle/>
        <a:p>
          <a:pPr algn="ctr"/>
          <a:endParaRPr lang="ru-RU"/>
        </a:p>
      </dgm:t>
    </dgm:pt>
    <dgm:pt modelId="{E537F277-9561-4A57-B465-A0CB8159C9FA}" type="sibTrans" cxnId="{B332DB99-DA46-4735-A899-9D2DB6EAA5CC}">
      <dgm:prSet/>
      <dgm:spPr/>
      <dgm:t>
        <a:bodyPr/>
        <a:lstStyle/>
        <a:p>
          <a:pPr algn="ctr"/>
          <a:endParaRPr lang="ru-RU"/>
        </a:p>
      </dgm:t>
    </dgm:pt>
    <dgm:pt modelId="{B3A4357D-AF21-4B39-A381-6D9BB9B846DC}">
      <dgm:prSet phldrT="[Текст]"/>
      <dgm:spPr/>
      <dgm:t>
        <a:bodyPr/>
        <a:lstStyle/>
        <a:p>
          <a:pPr algn="ctr"/>
          <a:r>
            <a:rPr lang="ru-RU" dirty="0" smtClean="0"/>
            <a:t>относятся к должностным обязанностям члена команды и охватывают профессиональные компетенции, которыми он обладает</a:t>
          </a:r>
          <a:endParaRPr lang="ru-RU" dirty="0"/>
        </a:p>
      </dgm:t>
    </dgm:pt>
    <dgm:pt modelId="{6B2B66F9-87FB-486C-AC56-04B8C5269BF8}" type="parTrans" cxnId="{CC8F3BAC-0583-49D3-8D4E-84CAACCA1429}">
      <dgm:prSet/>
      <dgm:spPr/>
      <dgm:t>
        <a:bodyPr/>
        <a:lstStyle/>
        <a:p>
          <a:pPr algn="ctr"/>
          <a:endParaRPr lang="ru-RU"/>
        </a:p>
      </dgm:t>
    </dgm:pt>
    <dgm:pt modelId="{B3EEC1ED-3096-49F8-AAA7-402357C78DE5}" type="sibTrans" cxnId="{CC8F3BAC-0583-49D3-8D4E-84CAACCA1429}">
      <dgm:prSet/>
      <dgm:spPr/>
      <dgm:t>
        <a:bodyPr/>
        <a:lstStyle/>
        <a:p>
          <a:pPr algn="ctr"/>
          <a:endParaRPr lang="ru-RU"/>
        </a:p>
      </dgm:t>
    </dgm:pt>
    <dgm:pt modelId="{CD8670A3-0BD1-480C-8EF5-81C5A4E2C9F5}">
      <dgm:prSet phldrT="[Текст]"/>
      <dgm:spPr/>
      <dgm:t>
        <a:bodyPr/>
        <a:lstStyle/>
        <a:p>
          <a:pPr algn="ctr"/>
          <a:r>
            <a:rPr lang="ru-RU" dirty="0" smtClean="0"/>
            <a:t>(поручения</a:t>
          </a:r>
          <a:r>
            <a:rPr lang="en-US" dirty="0" smtClean="0"/>
            <a:t>, </a:t>
          </a:r>
          <a:r>
            <a:rPr lang="ru-RU" dirty="0" smtClean="0"/>
            <a:t>задания</a:t>
          </a:r>
          <a:r>
            <a:rPr lang="en-US" dirty="0" smtClean="0"/>
            <a:t>, </a:t>
          </a:r>
          <a:r>
            <a:rPr lang="ru-RU" dirty="0" smtClean="0"/>
            <a:t>решения</a:t>
          </a:r>
          <a:r>
            <a:rPr lang="en-US" dirty="0" smtClean="0"/>
            <a:t>, </a:t>
          </a:r>
          <a:r>
            <a:rPr lang="ru-RU" dirty="0" smtClean="0"/>
            <a:t>определение полномочий)</a:t>
          </a:r>
          <a:endParaRPr lang="ru-RU" dirty="0"/>
        </a:p>
      </dgm:t>
    </dgm:pt>
    <dgm:pt modelId="{188D20AC-7055-4F85-88F7-DF9A3237467D}" type="parTrans" cxnId="{51D70C92-2D26-470D-9691-504B65FD1559}">
      <dgm:prSet/>
      <dgm:spPr/>
      <dgm:t>
        <a:bodyPr/>
        <a:lstStyle/>
        <a:p>
          <a:pPr algn="ctr"/>
          <a:endParaRPr lang="ru-RU"/>
        </a:p>
      </dgm:t>
    </dgm:pt>
    <dgm:pt modelId="{DC74F775-556C-4CF3-89D8-950FA38B8923}" type="sibTrans" cxnId="{51D70C92-2D26-470D-9691-504B65FD1559}">
      <dgm:prSet/>
      <dgm:spPr/>
      <dgm:t>
        <a:bodyPr/>
        <a:lstStyle/>
        <a:p>
          <a:pPr algn="ctr"/>
          <a:endParaRPr lang="ru-RU"/>
        </a:p>
      </dgm:t>
    </dgm:pt>
    <dgm:pt modelId="{EC2CBF11-37EC-4DD1-95CA-5FFE006D9661}">
      <dgm:prSet phldrT="[Текст]"/>
      <dgm:spPr/>
      <dgm:t>
        <a:bodyPr/>
        <a:lstStyle/>
        <a:p>
          <a:pPr algn="ctr"/>
          <a:r>
            <a:rPr lang="ru-RU" dirty="0" smtClean="0"/>
            <a:t>Командная роль</a:t>
          </a:r>
          <a:endParaRPr lang="ru-RU" dirty="0"/>
        </a:p>
      </dgm:t>
    </dgm:pt>
    <dgm:pt modelId="{21A1EE82-2F8D-4C59-A39F-D7554C0AA1B2}" type="parTrans" cxnId="{8140C993-5FFE-4858-8DE1-D9F74F4E79BA}">
      <dgm:prSet/>
      <dgm:spPr/>
      <dgm:t>
        <a:bodyPr/>
        <a:lstStyle/>
        <a:p>
          <a:pPr algn="ctr"/>
          <a:endParaRPr lang="ru-RU"/>
        </a:p>
      </dgm:t>
    </dgm:pt>
    <dgm:pt modelId="{D9D9521E-F0D7-41AD-9B50-89EF01A38A8D}" type="sibTrans" cxnId="{8140C993-5FFE-4858-8DE1-D9F74F4E79BA}">
      <dgm:prSet/>
      <dgm:spPr/>
      <dgm:t>
        <a:bodyPr/>
        <a:lstStyle/>
        <a:p>
          <a:pPr algn="ctr"/>
          <a:endParaRPr lang="ru-RU"/>
        </a:p>
      </dgm:t>
    </dgm:pt>
    <dgm:pt modelId="{BD7933F7-DCD5-4AC1-9361-71B6B459A470}">
      <dgm:prSet phldrT="[Текст]"/>
      <dgm:spPr/>
      <dgm:t>
        <a:bodyPr/>
        <a:lstStyle/>
        <a:p>
          <a:pPr algn="ctr"/>
          <a:r>
            <a:rPr lang="ru-RU" dirty="0" smtClean="0"/>
            <a:t>отражают способ, каким член команды выполняет свою работу, делает вклад в работу команды и взаимоотношения между участниками команды. Командная роль во многом определяется личными качества­ми и поведением. Наиболее ярко командные роли проявляются.</a:t>
          </a:r>
          <a:endParaRPr lang="ru-RU" dirty="0"/>
        </a:p>
      </dgm:t>
    </dgm:pt>
    <dgm:pt modelId="{D5127CEB-82E6-4ED2-8399-A824C0609C36}" type="parTrans" cxnId="{82092F7F-5C28-4882-A9EF-8DCFE114836B}">
      <dgm:prSet/>
      <dgm:spPr/>
      <dgm:t>
        <a:bodyPr/>
        <a:lstStyle/>
        <a:p>
          <a:pPr algn="ctr"/>
          <a:endParaRPr lang="ru-RU"/>
        </a:p>
      </dgm:t>
    </dgm:pt>
    <dgm:pt modelId="{9C1DF94B-05C6-44E3-A0F9-CB9B3376CFE8}" type="sibTrans" cxnId="{82092F7F-5C28-4882-A9EF-8DCFE114836B}">
      <dgm:prSet/>
      <dgm:spPr/>
      <dgm:t>
        <a:bodyPr/>
        <a:lstStyle/>
        <a:p>
          <a:pPr algn="ctr"/>
          <a:endParaRPr lang="ru-RU"/>
        </a:p>
      </dgm:t>
    </dgm:pt>
    <dgm:pt modelId="{D201CEE0-6FCB-4A31-8BF2-F554251E80F4}" type="pres">
      <dgm:prSet presAssocID="{B2D10025-4C76-4495-9661-F7ABA391B557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25FC7A5-1609-4160-8F4E-41B462CB12B5}" type="pres">
      <dgm:prSet presAssocID="{5459AAA8-8B4A-415C-ADE1-F10510BE1FBE}" presName="linNode" presStyleCnt="0"/>
      <dgm:spPr/>
    </dgm:pt>
    <dgm:pt modelId="{E01756D5-4F34-4F9D-9EDC-002A3FD29CE9}" type="pres">
      <dgm:prSet presAssocID="{5459AAA8-8B4A-415C-ADE1-F10510BE1FBE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3F01DA-6606-43EA-AC57-32DADD9759D2}" type="pres">
      <dgm:prSet presAssocID="{5459AAA8-8B4A-415C-ADE1-F10510BE1FBE}" presName="childShp" presStyleLbl="bgAccFollowNode1" presStyleIdx="0" presStyleCnt="2" custLinFactNeighborX="3761" custLinFactNeighborY="-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0B7E18-A5B6-4C19-958E-7A04634AB2ED}" type="pres">
      <dgm:prSet presAssocID="{E537F277-9561-4A57-B465-A0CB8159C9FA}" presName="spacing" presStyleCnt="0"/>
      <dgm:spPr/>
    </dgm:pt>
    <dgm:pt modelId="{3D7C07B1-0DFB-4695-B53E-4B0F8DF282F1}" type="pres">
      <dgm:prSet presAssocID="{EC2CBF11-37EC-4DD1-95CA-5FFE006D9661}" presName="linNode" presStyleCnt="0"/>
      <dgm:spPr/>
    </dgm:pt>
    <dgm:pt modelId="{9E80A70C-EF10-4D54-8CBF-6CF592C9F5A6}" type="pres">
      <dgm:prSet presAssocID="{EC2CBF11-37EC-4DD1-95CA-5FFE006D9661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3B4A14-7487-4E62-94D7-A766D086F1D6}" type="pres">
      <dgm:prSet presAssocID="{EC2CBF11-37EC-4DD1-95CA-5FFE006D9661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7FF0EA-840E-49BD-BDC2-D8493E9BDD5E}" type="presOf" srcId="{BD7933F7-DCD5-4AC1-9361-71B6B459A470}" destId="{8A3B4A14-7487-4E62-94D7-A766D086F1D6}" srcOrd="0" destOrd="0" presId="urn:microsoft.com/office/officeart/2005/8/layout/vList6"/>
    <dgm:cxn modelId="{8140C993-5FFE-4858-8DE1-D9F74F4E79BA}" srcId="{B2D10025-4C76-4495-9661-F7ABA391B557}" destId="{EC2CBF11-37EC-4DD1-95CA-5FFE006D9661}" srcOrd="1" destOrd="0" parTransId="{21A1EE82-2F8D-4C59-A39F-D7554C0AA1B2}" sibTransId="{D9D9521E-F0D7-41AD-9B50-89EF01A38A8D}"/>
    <dgm:cxn modelId="{51D70C92-2D26-470D-9691-504B65FD1559}" srcId="{5459AAA8-8B4A-415C-ADE1-F10510BE1FBE}" destId="{CD8670A3-0BD1-480C-8EF5-81C5A4E2C9F5}" srcOrd="1" destOrd="0" parTransId="{188D20AC-7055-4F85-88F7-DF9A3237467D}" sibTransId="{DC74F775-556C-4CF3-89D8-950FA38B8923}"/>
    <dgm:cxn modelId="{DC5DF45C-C428-4151-A017-6E7E5768F48A}" type="presOf" srcId="{B2D10025-4C76-4495-9661-F7ABA391B557}" destId="{D201CEE0-6FCB-4A31-8BF2-F554251E80F4}" srcOrd="0" destOrd="0" presId="urn:microsoft.com/office/officeart/2005/8/layout/vList6"/>
    <dgm:cxn modelId="{C2E67287-EF12-4AEE-A5D9-F0B2C2CD120C}" type="presOf" srcId="{CD8670A3-0BD1-480C-8EF5-81C5A4E2C9F5}" destId="{DD3F01DA-6606-43EA-AC57-32DADD9759D2}" srcOrd="0" destOrd="1" presId="urn:microsoft.com/office/officeart/2005/8/layout/vList6"/>
    <dgm:cxn modelId="{E1BC535D-6426-4764-B932-E7CA8D14E7DF}" type="presOf" srcId="{5459AAA8-8B4A-415C-ADE1-F10510BE1FBE}" destId="{E01756D5-4F34-4F9D-9EDC-002A3FD29CE9}" srcOrd="0" destOrd="0" presId="urn:microsoft.com/office/officeart/2005/8/layout/vList6"/>
    <dgm:cxn modelId="{565DABB6-7C68-4EB8-982A-22A555F009BD}" type="presOf" srcId="{B3A4357D-AF21-4B39-A381-6D9BB9B846DC}" destId="{DD3F01DA-6606-43EA-AC57-32DADD9759D2}" srcOrd="0" destOrd="0" presId="urn:microsoft.com/office/officeart/2005/8/layout/vList6"/>
    <dgm:cxn modelId="{CC8F3BAC-0583-49D3-8D4E-84CAACCA1429}" srcId="{5459AAA8-8B4A-415C-ADE1-F10510BE1FBE}" destId="{B3A4357D-AF21-4B39-A381-6D9BB9B846DC}" srcOrd="0" destOrd="0" parTransId="{6B2B66F9-87FB-486C-AC56-04B8C5269BF8}" sibTransId="{B3EEC1ED-3096-49F8-AAA7-402357C78DE5}"/>
    <dgm:cxn modelId="{41E98FC4-EF60-4496-A12E-5A7F31A31F6B}" type="presOf" srcId="{EC2CBF11-37EC-4DD1-95CA-5FFE006D9661}" destId="{9E80A70C-EF10-4D54-8CBF-6CF592C9F5A6}" srcOrd="0" destOrd="0" presId="urn:microsoft.com/office/officeart/2005/8/layout/vList6"/>
    <dgm:cxn modelId="{82092F7F-5C28-4882-A9EF-8DCFE114836B}" srcId="{EC2CBF11-37EC-4DD1-95CA-5FFE006D9661}" destId="{BD7933F7-DCD5-4AC1-9361-71B6B459A470}" srcOrd="0" destOrd="0" parTransId="{D5127CEB-82E6-4ED2-8399-A824C0609C36}" sibTransId="{9C1DF94B-05C6-44E3-A0F9-CB9B3376CFE8}"/>
    <dgm:cxn modelId="{B332DB99-DA46-4735-A899-9D2DB6EAA5CC}" srcId="{B2D10025-4C76-4495-9661-F7ABA391B557}" destId="{5459AAA8-8B4A-415C-ADE1-F10510BE1FBE}" srcOrd="0" destOrd="0" parTransId="{AF69BAF6-4FAB-46D6-8BC8-452FE0B64E0E}" sibTransId="{E537F277-9561-4A57-B465-A0CB8159C9FA}"/>
    <dgm:cxn modelId="{A63D0EA6-F5D4-4CFB-837C-22C0A5C22BF7}" type="presParOf" srcId="{D201CEE0-6FCB-4A31-8BF2-F554251E80F4}" destId="{625FC7A5-1609-4160-8F4E-41B462CB12B5}" srcOrd="0" destOrd="0" presId="urn:microsoft.com/office/officeart/2005/8/layout/vList6"/>
    <dgm:cxn modelId="{96AC01E6-AE8D-4787-939C-866696071CC7}" type="presParOf" srcId="{625FC7A5-1609-4160-8F4E-41B462CB12B5}" destId="{E01756D5-4F34-4F9D-9EDC-002A3FD29CE9}" srcOrd="0" destOrd="0" presId="urn:microsoft.com/office/officeart/2005/8/layout/vList6"/>
    <dgm:cxn modelId="{F649DD4B-6829-499A-9CB2-22386BB40031}" type="presParOf" srcId="{625FC7A5-1609-4160-8F4E-41B462CB12B5}" destId="{DD3F01DA-6606-43EA-AC57-32DADD9759D2}" srcOrd="1" destOrd="0" presId="urn:microsoft.com/office/officeart/2005/8/layout/vList6"/>
    <dgm:cxn modelId="{F7D69E7A-3C3A-464D-BE4D-FB16662B782A}" type="presParOf" srcId="{D201CEE0-6FCB-4A31-8BF2-F554251E80F4}" destId="{4E0B7E18-A5B6-4C19-958E-7A04634AB2ED}" srcOrd="1" destOrd="0" presId="urn:microsoft.com/office/officeart/2005/8/layout/vList6"/>
    <dgm:cxn modelId="{A29B6AA4-E5A9-4979-9E4E-38D904C7C1F7}" type="presParOf" srcId="{D201CEE0-6FCB-4A31-8BF2-F554251E80F4}" destId="{3D7C07B1-0DFB-4695-B53E-4B0F8DF282F1}" srcOrd="2" destOrd="0" presId="urn:microsoft.com/office/officeart/2005/8/layout/vList6"/>
    <dgm:cxn modelId="{3088BC63-53BB-499A-B4E6-B2AD1F6033A0}" type="presParOf" srcId="{3D7C07B1-0DFB-4695-B53E-4B0F8DF282F1}" destId="{9E80A70C-EF10-4D54-8CBF-6CF592C9F5A6}" srcOrd="0" destOrd="0" presId="urn:microsoft.com/office/officeart/2005/8/layout/vList6"/>
    <dgm:cxn modelId="{326FFE0E-C67F-4842-87E6-E4E4554D9106}" type="presParOf" srcId="{3D7C07B1-0DFB-4695-B53E-4B0F8DF282F1}" destId="{8A3B4A14-7487-4E62-94D7-A766D086F1D6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621FDE3-63EE-4A15-B803-0123F8922A89}" type="doc">
      <dgm:prSet loTypeId="urn:microsoft.com/office/officeart/2005/8/layout/arrow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3303275-2052-41FC-9BF7-6173D50EA429}">
      <dgm:prSet phldrT="[Текст]"/>
      <dgm:spPr/>
      <dgm:t>
        <a:bodyPr/>
        <a:lstStyle/>
        <a:p>
          <a:r>
            <a:rPr lang="ru-RU" dirty="0" smtClean="0"/>
            <a:t>Компетентность</a:t>
          </a:r>
        </a:p>
        <a:p>
          <a:r>
            <a:rPr lang="ru-RU" dirty="0" smtClean="0"/>
            <a:t>Ответственность не превышает умений.</a:t>
          </a:r>
        </a:p>
        <a:p>
          <a:endParaRPr lang="ru-RU" dirty="0" smtClean="0"/>
        </a:p>
        <a:p>
          <a:endParaRPr lang="ru-RU" dirty="0"/>
        </a:p>
      </dgm:t>
    </dgm:pt>
    <dgm:pt modelId="{54E4D96F-4B34-4D40-86E8-6EF793025775}" type="parTrans" cxnId="{4874A2C5-8F9A-4653-A76E-E4E3316795C2}">
      <dgm:prSet/>
      <dgm:spPr/>
      <dgm:t>
        <a:bodyPr/>
        <a:lstStyle/>
        <a:p>
          <a:endParaRPr lang="ru-RU"/>
        </a:p>
      </dgm:t>
    </dgm:pt>
    <dgm:pt modelId="{249DD6FA-1B4C-4CC0-B31F-E64AF3FB838F}" type="sibTrans" cxnId="{4874A2C5-8F9A-4653-A76E-E4E3316795C2}">
      <dgm:prSet/>
      <dgm:spPr/>
      <dgm:t>
        <a:bodyPr/>
        <a:lstStyle/>
        <a:p>
          <a:endParaRPr lang="ru-RU"/>
        </a:p>
      </dgm:t>
    </dgm:pt>
    <dgm:pt modelId="{51258429-EC85-4493-BB71-16CE7E45EC8B}">
      <dgm:prSet phldrT="[Текст]"/>
      <dgm:spPr/>
      <dgm:t>
        <a:bodyPr/>
        <a:lstStyle/>
        <a:p>
          <a:r>
            <a:rPr lang="ru-RU" dirty="0" smtClean="0"/>
            <a:t>Предпочтение</a:t>
          </a:r>
        </a:p>
        <a:p>
          <a:r>
            <a:rPr lang="ru-RU" dirty="0" smtClean="0"/>
            <a:t>Выполнение роли</a:t>
          </a:r>
          <a:r>
            <a:rPr lang="en-US" dirty="0" smtClean="0"/>
            <a:t>, </a:t>
          </a:r>
          <a:r>
            <a:rPr lang="ru-RU" dirty="0" smtClean="0"/>
            <a:t>которые выберут члены команды</a:t>
          </a:r>
          <a:endParaRPr lang="ru-RU" dirty="0"/>
        </a:p>
      </dgm:t>
    </dgm:pt>
    <dgm:pt modelId="{7787394F-836C-415E-95A3-D9314985D5E3}" type="parTrans" cxnId="{A58B038A-60CB-4240-9009-B78D7051F72A}">
      <dgm:prSet/>
      <dgm:spPr/>
      <dgm:t>
        <a:bodyPr/>
        <a:lstStyle/>
        <a:p>
          <a:endParaRPr lang="ru-RU"/>
        </a:p>
      </dgm:t>
    </dgm:pt>
    <dgm:pt modelId="{CE48E0F0-F9FD-4646-95A4-73207EC43F86}" type="sibTrans" cxnId="{A58B038A-60CB-4240-9009-B78D7051F72A}">
      <dgm:prSet/>
      <dgm:spPr/>
      <dgm:t>
        <a:bodyPr/>
        <a:lstStyle/>
        <a:p>
          <a:endParaRPr lang="ru-RU"/>
        </a:p>
      </dgm:t>
    </dgm:pt>
    <dgm:pt modelId="{187A57CA-D386-4A44-A76E-1AC76126E079}" type="pres">
      <dgm:prSet presAssocID="{8621FDE3-63EE-4A15-B803-0123F8922A8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4C5E58D-84F8-4EF9-9F77-DB25A0510C28}" type="pres">
      <dgm:prSet presAssocID="{33303275-2052-41FC-9BF7-6173D50EA429}" presName="arrow" presStyleLbl="node1" presStyleIdx="0" presStyleCnt="2" custScaleY="106218" custRadScaleRad="97080" custRadScaleInc="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20B9D5-3FC1-4D45-A7F4-95BB231D02AE}" type="pres">
      <dgm:prSet presAssocID="{51258429-EC85-4493-BB71-16CE7E45EC8B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0156561-DD23-427C-AC7A-15BDE47A08FC}" type="presOf" srcId="{8621FDE3-63EE-4A15-B803-0123F8922A89}" destId="{187A57CA-D386-4A44-A76E-1AC76126E079}" srcOrd="0" destOrd="0" presId="urn:microsoft.com/office/officeart/2005/8/layout/arrow5"/>
    <dgm:cxn modelId="{4874A2C5-8F9A-4653-A76E-E4E3316795C2}" srcId="{8621FDE3-63EE-4A15-B803-0123F8922A89}" destId="{33303275-2052-41FC-9BF7-6173D50EA429}" srcOrd="0" destOrd="0" parTransId="{54E4D96F-4B34-4D40-86E8-6EF793025775}" sibTransId="{249DD6FA-1B4C-4CC0-B31F-E64AF3FB838F}"/>
    <dgm:cxn modelId="{ABF9C96F-C0E6-4A78-8136-10D09DA8A11A}" type="presOf" srcId="{51258429-EC85-4493-BB71-16CE7E45EC8B}" destId="{3720B9D5-3FC1-4D45-A7F4-95BB231D02AE}" srcOrd="0" destOrd="0" presId="urn:microsoft.com/office/officeart/2005/8/layout/arrow5"/>
    <dgm:cxn modelId="{052CD92B-38AD-462C-B16C-2B65BB52FB64}" type="presOf" srcId="{33303275-2052-41FC-9BF7-6173D50EA429}" destId="{24C5E58D-84F8-4EF9-9F77-DB25A0510C28}" srcOrd="0" destOrd="0" presId="urn:microsoft.com/office/officeart/2005/8/layout/arrow5"/>
    <dgm:cxn modelId="{A58B038A-60CB-4240-9009-B78D7051F72A}" srcId="{8621FDE3-63EE-4A15-B803-0123F8922A89}" destId="{51258429-EC85-4493-BB71-16CE7E45EC8B}" srcOrd="1" destOrd="0" parTransId="{7787394F-836C-415E-95A3-D9314985D5E3}" sibTransId="{CE48E0F0-F9FD-4646-95A4-73207EC43F86}"/>
    <dgm:cxn modelId="{E6ACEF19-3215-400B-A91C-B09EAFA11FFA}" type="presParOf" srcId="{187A57CA-D386-4A44-A76E-1AC76126E079}" destId="{24C5E58D-84F8-4EF9-9F77-DB25A0510C28}" srcOrd="0" destOrd="0" presId="urn:microsoft.com/office/officeart/2005/8/layout/arrow5"/>
    <dgm:cxn modelId="{DCFD438C-0E23-4623-8D3A-ED1D2E8BDC6C}" type="presParOf" srcId="{187A57CA-D386-4A44-A76E-1AC76126E079}" destId="{3720B9D5-3FC1-4D45-A7F4-95BB231D02AE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2DB316C-8A13-4DE6-8EFD-954444BA1B92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D8BF5A2-0CA2-4BE0-BE19-785B1CB90187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Генератор идей</a:t>
          </a:r>
          <a:r>
            <a:rPr lang="en-US" sz="2000" dirty="0" smtClean="0">
              <a:latin typeface="Times New Roman" pitchFamily="18" charset="0"/>
              <a:cs typeface="Times New Roman" pitchFamily="18" charset="0"/>
            </a:rPr>
            <a:t>,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организатор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A005DC6E-D6B7-4636-9910-6F772DEA5F27}" type="parTrans" cxnId="{DF43DCA2-85AE-4F00-A4B0-7AAF6AA0E0B6}">
      <dgm:prSet/>
      <dgm:spPr/>
      <dgm:t>
        <a:bodyPr/>
        <a:lstStyle/>
        <a:p>
          <a:endParaRPr lang="ru-RU"/>
        </a:p>
      </dgm:t>
    </dgm:pt>
    <dgm:pt modelId="{D5F1D400-6147-4305-BD65-47C07DC3C22D}" type="sibTrans" cxnId="{DF43DCA2-85AE-4F00-A4B0-7AAF6AA0E0B6}">
      <dgm:prSet/>
      <dgm:spPr/>
      <dgm:t>
        <a:bodyPr/>
        <a:lstStyle/>
        <a:p>
          <a:endParaRPr lang="ru-RU"/>
        </a:p>
      </dgm:t>
    </dgm:pt>
    <dgm:pt modelId="{7ECF7FEB-5B03-4A2A-8F3C-B5FF3B1B1CD7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Исследователь</a:t>
          </a:r>
          <a:r>
            <a:rPr lang="en-US" sz="20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координатор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5FECBF34-0808-4656-8CC8-2D79789E8CDF}" type="parTrans" cxnId="{54D74146-6525-4E4D-B160-C64E82A38774}">
      <dgm:prSet/>
      <dgm:spPr/>
      <dgm:t>
        <a:bodyPr/>
        <a:lstStyle/>
        <a:p>
          <a:endParaRPr lang="ru-RU"/>
        </a:p>
      </dgm:t>
    </dgm:pt>
    <dgm:pt modelId="{3660C130-F6A3-43AD-97CD-A645F38ADF4D}" type="sibTrans" cxnId="{54D74146-6525-4E4D-B160-C64E82A38774}">
      <dgm:prSet/>
      <dgm:spPr/>
      <dgm:t>
        <a:bodyPr/>
        <a:lstStyle/>
        <a:p>
          <a:endParaRPr lang="ru-RU"/>
        </a:p>
      </dgm:t>
    </dgm:pt>
    <dgm:pt modelId="{F590D228-7A32-4F31-A419-D873757D1E7B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Игрок команды</a:t>
          </a:r>
          <a:r>
            <a:rPr lang="en-US" sz="20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доводчик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FC2ECC29-93E2-4CC6-B658-1A2EC4ECB4C9}" type="parTrans" cxnId="{D9BF1A37-B623-42CE-A0F4-E42585E69967}">
      <dgm:prSet/>
      <dgm:spPr/>
      <dgm:t>
        <a:bodyPr/>
        <a:lstStyle/>
        <a:p>
          <a:endParaRPr lang="ru-RU"/>
        </a:p>
      </dgm:t>
    </dgm:pt>
    <dgm:pt modelId="{466C2C9A-60AE-480C-83D4-3E8E9E5BD0BE}" type="sibTrans" cxnId="{D9BF1A37-B623-42CE-A0F4-E42585E69967}">
      <dgm:prSet/>
      <dgm:spPr/>
      <dgm:t>
        <a:bodyPr/>
        <a:lstStyle/>
        <a:p>
          <a:endParaRPr lang="ru-RU"/>
        </a:p>
      </dgm:t>
    </dgm:pt>
    <dgm:pt modelId="{49BEB0C4-4613-4CA6-BAC9-627C700FCA7A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Реструктурировщик (обмен ролями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)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D096AADF-6C44-40D8-8D3B-BC72FA0D1A0B}" type="parTrans" cxnId="{9022D54A-6CF9-4C78-9973-606258728783}">
      <dgm:prSet/>
      <dgm:spPr/>
      <dgm:t>
        <a:bodyPr/>
        <a:lstStyle/>
        <a:p>
          <a:endParaRPr lang="ru-RU"/>
        </a:p>
      </dgm:t>
    </dgm:pt>
    <dgm:pt modelId="{64FCB568-E967-452C-8C47-439FE83B1D02}" type="sibTrans" cxnId="{9022D54A-6CF9-4C78-9973-606258728783}">
      <dgm:prSet/>
      <dgm:spPr/>
      <dgm:t>
        <a:bodyPr/>
        <a:lstStyle/>
        <a:p>
          <a:endParaRPr lang="ru-RU"/>
        </a:p>
      </dgm:t>
    </dgm:pt>
    <dgm:pt modelId="{CA9419F5-0A88-4E14-98E4-3CDBE1C16F29}">
      <dgm:prSet phldrT="[Текст]" custT="1"/>
      <dgm:spPr/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Специалист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CC0B67B2-347A-4525-9817-8C63CB4DFEBC}" type="parTrans" cxnId="{F4A4B0F7-2A03-48F9-AE63-8F40872DA1BD}">
      <dgm:prSet/>
      <dgm:spPr/>
      <dgm:t>
        <a:bodyPr/>
        <a:lstStyle/>
        <a:p>
          <a:endParaRPr lang="ru-RU"/>
        </a:p>
      </dgm:t>
    </dgm:pt>
    <dgm:pt modelId="{673708BF-A211-46A8-91BB-A544E5D28BC6}" type="sibTrans" cxnId="{F4A4B0F7-2A03-48F9-AE63-8F40872DA1BD}">
      <dgm:prSet/>
      <dgm:spPr/>
      <dgm:t>
        <a:bodyPr/>
        <a:lstStyle/>
        <a:p>
          <a:endParaRPr lang="ru-RU"/>
        </a:p>
      </dgm:t>
    </dgm:pt>
    <dgm:pt modelId="{48D37F47-99E6-4B2A-AC2A-694235B9A259}" type="pres">
      <dgm:prSet presAssocID="{92DB316C-8A13-4DE6-8EFD-954444BA1B92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2976D97-0D44-483A-8341-E09B98DA2377}" type="pres">
      <dgm:prSet presAssocID="{FD8BF5A2-0CA2-4BE0-BE19-785B1CB90187}" presName="dummy" presStyleCnt="0"/>
      <dgm:spPr/>
    </dgm:pt>
    <dgm:pt modelId="{2F9E5965-E492-454A-87CF-5F67A2867D16}" type="pres">
      <dgm:prSet presAssocID="{FD8BF5A2-0CA2-4BE0-BE19-785B1CB90187}" presName="node" presStyleLbl="revTx" presStyleIdx="0" presStyleCnt="5" custScaleX="1480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A91486-B1D3-4DDD-8B7C-C16E7DE9DFA8}" type="pres">
      <dgm:prSet presAssocID="{D5F1D400-6147-4305-BD65-47C07DC3C22D}" presName="sibTrans" presStyleLbl="node1" presStyleIdx="0" presStyleCnt="5"/>
      <dgm:spPr/>
      <dgm:t>
        <a:bodyPr/>
        <a:lstStyle/>
        <a:p>
          <a:endParaRPr lang="ru-RU"/>
        </a:p>
      </dgm:t>
    </dgm:pt>
    <dgm:pt modelId="{FA484005-78E2-480E-83D8-3DEC160A713D}" type="pres">
      <dgm:prSet presAssocID="{7ECF7FEB-5B03-4A2A-8F3C-B5FF3B1B1CD7}" presName="dummy" presStyleCnt="0"/>
      <dgm:spPr/>
    </dgm:pt>
    <dgm:pt modelId="{4CC2B90A-5A9B-41C0-8164-5FD9D2FF52EF}" type="pres">
      <dgm:prSet presAssocID="{7ECF7FEB-5B03-4A2A-8F3C-B5FF3B1B1CD7}" presName="node" presStyleLbl="revTx" presStyleIdx="1" presStyleCnt="5" custScaleX="1451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B2E86B-358C-4353-A8C1-D1DACAC037A7}" type="pres">
      <dgm:prSet presAssocID="{3660C130-F6A3-43AD-97CD-A645F38ADF4D}" presName="sibTrans" presStyleLbl="node1" presStyleIdx="1" presStyleCnt="5"/>
      <dgm:spPr/>
      <dgm:t>
        <a:bodyPr/>
        <a:lstStyle/>
        <a:p>
          <a:endParaRPr lang="ru-RU"/>
        </a:p>
      </dgm:t>
    </dgm:pt>
    <dgm:pt modelId="{E06BB466-3E92-4B07-BD14-8B48AD543FD1}" type="pres">
      <dgm:prSet presAssocID="{F590D228-7A32-4F31-A419-D873757D1E7B}" presName="dummy" presStyleCnt="0"/>
      <dgm:spPr/>
    </dgm:pt>
    <dgm:pt modelId="{B931E1B2-3938-4979-8C3E-E53B069313B2}" type="pres">
      <dgm:prSet presAssocID="{F590D228-7A32-4F31-A419-D873757D1E7B}" presName="node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F9A39C-D473-4146-9FD7-4FD445EB43D6}" type="pres">
      <dgm:prSet presAssocID="{466C2C9A-60AE-480C-83D4-3E8E9E5BD0BE}" presName="sibTrans" presStyleLbl="node1" presStyleIdx="2" presStyleCnt="5"/>
      <dgm:spPr/>
      <dgm:t>
        <a:bodyPr/>
        <a:lstStyle/>
        <a:p>
          <a:endParaRPr lang="ru-RU"/>
        </a:p>
      </dgm:t>
    </dgm:pt>
    <dgm:pt modelId="{30D34027-0900-489A-AE1A-3865CB1F4069}" type="pres">
      <dgm:prSet presAssocID="{49BEB0C4-4613-4CA6-BAC9-627C700FCA7A}" presName="dummy" presStyleCnt="0"/>
      <dgm:spPr/>
    </dgm:pt>
    <dgm:pt modelId="{3AF26D16-02C4-4D01-97D9-0D778A96B748}" type="pres">
      <dgm:prSet presAssocID="{49BEB0C4-4613-4CA6-BAC9-627C700FCA7A}" presName="node" presStyleLbl="revTx" presStyleIdx="3" presStyleCnt="5" custScaleX="233628" custScaleY="1122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A89639-B421-433C-AC24-76F2E2F65F42}" type="pres">
      <dgm:prSet presAssocID="{64FCB568-E967-452C-8C47-439FE83B1D02}" presName="sibTrans" presStyleLbl="node1" presStyleIdx="3" presStyleCnt="5"/>
      <dgm:spPr/>
      <dgm:t>
        <a:bodyPr/>
        <a:lstStyle/>
        <a:p>
          <a:endParaRPr lang="ru-RU"/>
        </a:p>
      </dgm:t>
    </dgm:pt>
    <dgm:pt modelId="{B891B6CE-1BCB-45C4-8487-3FF89E9018E2}" type="pres">
      <dgm:prSet presAssocID="{CA9419F5-0A88-4E14-98E4-3CDBE1C16F29}" presName="dummy" presStyleCnt="0"/>
      <dgm:spPr/>
    </dgm:pt>
    <dgm:pt modelId="{2F125339-B1EE-4045-9F2D-A4AC029624AE}" type="pres">
      <dgm:prSet presAssocID="{CA9419F5-0A88-4E14-98E4-3CDBE1C16F29}" presName="node" presStyleLbl="revTx" presStyleIdx="4" presStyleCnt="5" custScaleX="1683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1CE03D-A64F-4468-8355-0FEB9FCDDC34}" type="pres">
      <dgm:prSet presAssocID="{673708BF-A211-46A8-91BB-A544E5D28BC6}" presName="sibTrans" presStyleLbl="node1" presStyleIdx="4" presStyleCnt="5"/>
      <dgm:spPr/>
      <dgm:t>
        <a:bodyPr/>
        <a:lstStyle/>
        <a:p>
          <a:endParaRPr lang="ru-RU"/>
        </a:p>
      </dgm:t>
    </dgm:pt>
  </dgm:ptLst>
  <dgm:cxnLst>
    <dgm:cxn modelId="{DF43DCA2-85AE-4F00-A4B0-7AAF6AA0E0B6}" srcId="{92DB316C-8A13-4DE6-8EFD-954444BA1B92}" destId="{FD8BF5A2-0CA2-4BE0-BE19-785B1CB90187}" srcOrd="0" destOrd="0" parTransId="{A005DC6E-D6B7-4636-9910-6F772DEA5F27}" sibTransId="{D5F1D400-6147-4305-BD65-47C07DC3C22D}"/>
    <dgm:cxn modelId="{24D0C358-40FB-41FB-88F1-5F9C4E22C6C1}" type="presOf" srcId="{7ECF7FEB-5B03-4A2A-8F3C-B5FF3B1B1CD7}" destId="{4CC2B90A-5A9B-41C0-8164-5FD9D2FF52EF}" srcOrd="0" destOrd="0" presId="urn:microsoft.com/office/officeart/2005/8/layout/cycle1"/>
    <dgm:cxn modelId="{F4A4B0F7-2A03-48F9-AE63-8F40872DA1BD}" srcId="{92DB316C-8A13-4DE6-8EFD-954444BA1B92}" destId="{CA9419F5-0A88-4E14-98E4-3CDBE1C16F29}" srcOrd="4" destOrd="0" parTransId="{CC0B67B2-347A-4525-9817-8C63CB4DFEBC}" sibTransId="{673708BF-A211-46A8-91BB-A544E5D28BC6}"/>
    <dgm:cxn modelId="{E44CB1E8-96CF-485A-83EC-0BE384923034}" type="presOf" srcId="{3660C130-F6A3-43AD-97CD-A645F38ADF4D}" destId="{10B2E86B-358C-4353-A8C1-D1DACAC037A7}" srcOrd="0" destOrd="0" presId="urn:microsoft.com/office/officeart/2005/8/layout/cycle1"/>
    <dgm:cxn modelId="{D9BF1A37-B623-42CE-A0F4-E42585E69967}" srcId="{92DB316C-8A13-4DE6-8EFD-954444BA1B92}" destId="{F590D228-7A32-4F31-A419-D873757D1E7B}" srcOrd="2" destOrd="0" parTransId="{FC2ECC29-93E2-4CC6-B658-1A2EC4ECB4C9}" sibTransId="{466C2C9A-60AE-480C-83D4-3E8E9E5BD0BE}"/>
    <dgm:cxn modelId="{FFA315F7-6607-4595-BE17-2983AC2743F7}" type="presOf" srcId="{92DB316C-8A13-4DE6-8EFD-954444BA1B92}" destId="{48D37F47-99E6-4B2A-AC2A-694235B9A259}" srcOrd="0" destOrd="0" presId="urn:microsoft.com/office/officeart/2005/8/layout/cycle1"/>
    <dgm:cxn modelId="{2A27DC32-70D9-4780-AE22-B17F3B10E474}" type="presOf" srcId="{64FCB568-E967-452C-8C47-439FE83B1D02}" destId="{D0A89639-B421-433C-AC24-76F2E2F65F42}" srcOrd="0" destOrd="0" presId="urn:microsoft.com/office/officeart/2005/8/layout/cycle1"/>
    <dgm:cxn modelId="{BB55AEC0-F9B9-4568-B83A-6F66188949E3}" type="presOf" srcId="{673708BF-A211-46A8-91BB-A544E5D28BC6}" destId="{8E1CE03D-A64F-4468-8355-0FEB9FCDDC34}" srcOrd="0" destOrd="0" presId="urn:microsoft.com/office/officeart/2005/8/layout/cycle1"/>
    <dgm:cxn modelId="{C19D73FC-42CF-48D2-8809-8CF24EA14BB2}" type="presOf" srcId="{49BEB0C4-4613-4CA6-BAC9-627C700FCA7A}" destId="{3AF26D16-02C4-4D01-97D9-0D778A96B748}" srcOrd="0" destOrd="0" presId="urn:microsoft.com/office/officeart/2005/8/layout/cycle1"/>
    <dgm:cxn modelId="{11F7D779-34BB-4699-99E7-42EF5DDE2EEE}" type="presOf" srcId="{466C2C9A-60AE-480C-83D4-3E8E9E5BD0BE}" destId="{C6F9A39C-D473-4146-9FD7-4FD445EB43D6}" srcOrd="0" destOrd="0" presId="urn:microsoft.com/office/officeart/2005/8/layout/cycle1"/>
    <dgm:cxn modelId="{53A8CB4D-9ADB-4935-AFAA-C0149F5E0270}" type="presOf" srcId="{D5F1D400-6147-4305-BD65-47C07DC3C22D}" destId="{9FA91486-B1D3-4DDD-8B7C-C16E7DE9DFA8}" srcOrd="0" destOrd="0" presId="urn:microsoft.com/office/officeart/2005/8/layout/cycle1"/>
    <dgm:cxn modelId="{89DA7A1C-AB3B-44A2-9D12-D7F93CCCE2FF}" type="presOf" srcId="{FD8BF5A2-0CA2-4BE0-BE19-785B1CB90187}" destId="{2F9E5965-E492-454A-87CF-5F67A2867D16}" srcOrd="0" destOrd="0" presId="urn:microsoft.com/office/officeart/2005/8/layout/cycle1"/>
    <dgm:cxn modelId="{4BBA934D-C5E6-43B4-9FA0-4802E20CA831}" type="presOf" srcId="{F590D228-7A32-4F31-A419-D873757D1E7B}" destId="{B931E1B2-3938-4979-8C3E-E53B069313B2}" srcOrd="0" destOrd="0" presId="urn:microsoft.com/office/officeart/2005/8/layout/cycle1"/>
    <dgm:cxn modelId="{54D74146-6525-4E4D-B160-C64E82A38774}" srcId="{92DB316C-8A13-4DE6-8EFD-954444BA1B92}" destId="{7ECF7FEB-5B03-4A2A-8F3C-B5FF3B1B1CD7}" srcOrd="1" destOrd="0" parTransId="{5FECBF34-0808-4656-8CC8-2D79789E8CDF}" sibTransId="{3660C130-F6A3-43AD-97CD-A645F38ADF4D}"/>
    <dgm:cxn modelId="{1C69E830-8E45-4A6D-920C-CA7C94F6D080}" type="presOf" srcId="{CA9419F5-0A88-4E14-98E4-3CDBE1C16F29}" destId="{2F125339-B1EE-4045-9F2D-A4AC029624AE}" srcOrd="0" destOrd="0" presId="urn:microsoft.com/office/officeart/2005/8/layout/cycle1"/>
    <dgm:cxn modelId="{9022D54A-6CF9-4C78-9973-606258728783}" srcId="{92DB316C-8A13-4DE6-8EFD-954444BA1B92}" destId="{49BEB0C4-4613-4CA6-BAC9-627C700FCA7A}" srcOrd="3" destOrd="0" parTransId="{D096AADF-6C44-40D8-8D3B-BC72FA0D1A0B}" sibTransId="{64FCB568-E967-452C-8C47-439FE83B1D02}"/>
    <dgm:cxn modelId="{90078BBE-42E9-4B16-8E7B-BA42AA05AFB4}" type="presParOf" srcId="{48D37F47-99E6-4B2A-AC2A-694235B9A259}" destId="{02976D97-0D44-483A-8341-E09B98DA2377}" srcOrd="0" destOrd="0" presId="urn:microsoft.com/office/officeart/2005/8/layout/cycle1"/>
    <dgm:cxn modelId="{4A4B625A-55DF-484D-AD84-C5CF23713E38}" type="presParOf" srcId="{48D37F47-99E6-4B2A-AC2A-694235B9A259}" destId="{2F9E5965-E492-454A-87CF-5F67A2867D16}" srcOrd="1" destOrd="0" presId="urn:microsoft.com/office/officeart/2005/8/layout/cycle1"/>
    <dgm:cxn modelId="{CC775126-C691-49D5-9DE3-B6301959DB52}" type="presParOf" srcId="{48D37F47-99E6-4B2A-AC2A-694235B9A259}" destId="{9FA91486-B1D3-4DDD-8B7C-C16E7DE9DFA8}" srcOrd="2" destOrd="0" presId="urn:microsoft.com/office/officeart/2005/8/layout/cycle1"/>
    <dgm:cxn modelId="{B617A4D5-D557-4F98-8B11-45C48735AAE6}" type="presParOf" srcId="{48D37F47-99E6-4B2A-AC2A-694235B9A259}" destId="{FA484005-78E2-480E-83D8-3DEC160A713D}" srcOrd="3" destOrd="0" presId="urn:microsoft.com/office/officeart/2005/8/layout/cycle1"/>
    <dgm:cxn modelId="{3D551BA2-A6C1-409E-A6AB-793CE9AC4FF4}" type="presParOf" srcId="{48D37F47-99E6-4B2A-AC2A-694235B9A259}" destId="{4CC2B90A-5A9B-41C0-8164-5FD9D2FF52EF}" srcOrd="4" destOrd="0" presId="urn:microsoft.com/office/officeart/2005/8/layout/cycle1"/>
    <dgm:cxn modelId="{1F73CB66-CBCF-4B7B-B60E-BE6989CE1783}" type="presParOf" srcId="{48D37F47-99E6-4B2A-AC2A-694235B9A259}" destId="{10B2E86B-358C-4353-A8C1-D1DACAC037A7}" srcOrd="5" destOrd="0" presId="urn:microsoft.com/office/officeart/2005/8/layout/cycle1"/>
    <dgm:cxn modelId="{709E6532-1259-420D-9A4D-2A05F686C0A0}" type="presParOf" srcId="{48D37F47-99E6-4B2A-AC2A-694235B9A259}" destId="{E06BB466-3E92-4B07-BD14-8B48AD543FD1}" srcOrd="6" destOrd="0" presId="urn:microsoft.com/office/officeart/2005/8/layout/cycle1"/>
    <dgm:cxn modelId="{1B8299E3-785D-4064-BF56-DB9BC998412C}" type="presParOf" srcId="{48D37F47-99E6-4B2A-AC2A-694235B9A259}" destId="{B931E1B2-3938-4979-8C3E-E53B069313B2}" srcOrd="7" destOrd="0" presId="urn:microsoft.com/office/officeart/2005/8/layout/cycle1"/>
    <dgm:cxn modelId="{E4B4B630-2A88-4161-B45D-E7DF0F9914BE}" type="presParOf" srcId="{48D37F47-99E6-4B2A-AC2A-694235B9A259}" destId="{C6F9A39C-D473-4146-9FD7-4FD445EB43D6}" srcOrd="8" destOrd="0" presId="urn:microsoft.com/office/officeart/2005/8/layout/cycle1"/>
    <dgm:cxn modelId="{C372D5B1-7427-42D5-A84B-B46F37BFB8E6}" type="presParOf" srcId="{48D37F47-99E6-4B2A-AC2A-694235B9A259}" destId="{30D34027-0900-489A-AE1A-3865CB1F4069}" srcOrd="9" destOrd="0" presId="urn:microsoft.com/office/officeart/2005/8/layout/cycle1"/>
    <dgm:cxn modelId="{755EC08D-650A-4924-B7FA-E9DC3C8B26B4}" type="presParOf" srcId="{48D37F47-99E6-4B2A-AC2A-694235B9A259}" destId="{3AF26D16-02C4-4D01-97D9-0D778A96B748}" srcOrd="10" destOrd="0" presId="urn:microsoft.com/office/officeart/2005/8/layout/cycle1"/>
    <dgm:cxn modelId="{26D7AD56-1601-4F49-956E-F91BB6A126A5}" type="presParOf" srcId="{48D37F47-99E6-4B2A-AC2A-694235B9A259}" destId="{D0A89639-B421-433C-AC24-76F2E2F65F42}" srcOrd="11" destOrd="0" presId="urn:microsoft.com/office/officeart/2005/8/layout/cycle1"/>
    <dgm:cxn modelId="{36DB58BD-1BDF-46D0-866E-EAD5967F2C5A}" type="presParOf" srcId="{48D37F47-99E6-4B2A-AC2A-694235B9A259}" destId="{B891B6CE-1BCB-45C4-8487-3FF89E9018E2}" srcOrd="12" destOrd="0" presId="urn:microsoft.com/office/officeart/2005/8/layout/cycle1"/>
    <dgm:cxn modelId="{9F174D2B-9B8A-4068-8B29-1256C16AE78D}" type="presParOf" srcId="{48D37F47-99E6-4B2A-AC2A-694235B9A259}" destId="{2F125339-B1EE-4045-9F2D-A4AC029624AE}" srcOrd="13" destOrd="0" presId="urn:microsoft.com/office/officeart/2005/8/layout/cycle1"/>
    <dgm:cxn modelId="{0B304DF0-2D8C-4442-904C-F45C1099517B}" type="presParOf" srcId="{48D37F47-99E6-4B2A-AC2A-694235B9A259}" destId="{8E1CE03D-A64F-4468-8355-0FEB9FCDDC34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352E0CA-0CD1-4A3F-9777-73A67AAAE1CC}" type="doc">
      <dgm:prSet loTypeId="urn:microsoft.com/office/officeart/2005/8/layout/hProcess4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5E7A3872-3182-432A-A7EF-5A791302F751}">
      <dgm:prSet phldrT="[Текст]"/>
      <dgm:spPr/>
      <dgm:t>
        <a:bodyPr/>
        <a:lstStyle/>
        <a:p>
          <a:r>
            <a:rPr lang="ru-RU" dirty="0" smtClean="0"/>
            <a:t>Правильная и обоснованная критика</a:t>
          </a:r>
          <a:endParaRPr lang="ru-RU" dirty="0"/>
        </a:p>
      </dgm:t>
    </dgm:pt>
    <dgm:pt modelId="{22B8AC80-C243-4935-A9D3-937B894A4883}" type="parTrans" cxnId="{2D431657-7AD6-491E-9E9B-38238069EEE6}">
      <dgm:prSet/>
      <dgm:spPr/>
      <dgm:t>
        <a:bodyPr/>
        <a:lstStyle/>
        <a:p>
          <a:endParaRPr lang="ru-RU"/>
        </a:p>
      </dgm:t>
    </dgm:pt>
    <dgm:pt modelId="{4266F659-EA5E-4F4B-88F6-9D2536FAE225}" type="sibTrans" cxnId="{2D431657-7AD6-491E-9E9B-38238069EEE6}">
      <dgm:prSet/>
      <dgm:spPr/>
      <dgm:t>
        <a:bodyPr/>
        <a:lstStyle/>
        <a:p>
          <a:endParaRPr lang="ru-RU"/>
        </a:p>
      </dgm:t>
    </dgm:pt>
    <dgm:pt modelId="{CD6CC259-F8BC-412F-B4F6-5E0B36120BC8}">
      <dgm:prSet phldrT="[Текст]"/>
      <dgm:spPr/>
      <dgm:t>
        <a:bodyPr/>
        <a:lstStyle/>
        <a:p>
          <a:r>
            <a:rPr lang="ru-RU" dirty="0" smtClean="0"/>
            <a:t>Информируйте о своих решениях</a:t>
          </a:r>
          <a:endParaRPr lang="ru-RU" dirty="0"/>
        </a:p>
      </dgm:t>
    </dgm:pt>
    <dgm:pt modelId="{C644A67B-F867-4B56-9867-D70D87016F8E}" type="parTrans" cxnId="{43E4741F-1436-485B-AE6F-5D7491E97FC8}">
      <dgm:prSet/>
      <dgm:spPr/>
      <dgm:t>
        <a:bodyPr/>
        <a:lstStyle/>
        <a:p>
          <a:endParaRPr lang="ru-RU"/>
        </a:p>
      </dgm:t>
    </dgm:pt>
    <dgm:pt modelId="{97E4957C-47CC-4FDF-B4F0-52E46637D570}" type="sibTrans" cxnId="{43E4741F-1436-485B-AE6F-5D7491E97FC8}">
      <dgm:prSet/>
      <dgm:spPr/>
      <dgm:t>
        <a:bodyPr/>
        <a:lstStyle/>
        <a:p>
          <a:endParaRPr lang="ru-RU"/>
        </a:p>
      </dgm:t>
    </dgm:pt>
    <dgm:pt modelId="{2F3CBDCE-733F-4D8B-B78B-D5981D98CB00}">
      <dgm:prSet phldrT="[Текст]"/>
      <dgm:spPr/>
      <dgm:t>
        <a:bodyPr/>
        <a:lstStyle/>
        <a:p>
          <a:r>
            <a:rPr lang="ru-RU" dirty="0" smtClean="0"/>
            <a:t>Интересуйтесь их мнением</a:t>
          </a:r>
          <a:endParaRPr lang="ru-RU" dirty="0"/>
        </a:p>
      </dgm:t>
    </dgm:pt>
    <dgm:pt modelId="{89CA322C-E537-4735-9FC5-84D9FF184351}" type="parTrans" cxnId="{83C0E4EC-4484-476E-B3A0-A7BF68629756}">
      <dgm:prSet/>
      <dgm:spPr/>
      <dgm:t>
        <a:bodyPr/>
        <a:lstStyle/>
        <a:p>
          <a:endParaRPr lang="ru-RU"/>
        </a:p>
      </dgm:t>
    </dgm:pt>
    <dgm:pt modelId="{FCD8E033-6C59-441B-A36D-75959C1E472E}" type="sibTrans" cxnId="{83C0E4EC-4484-476E-B3A0-A7BF68629756}">
      <dgm:prSet/>
      <dgm:spPr/>
      <dgm:t>
        <a:bodyPr/>
        <a:lstStyle/>
        <a:p>
          <a:endParaRPr lang="ru-RU"/>
        </a:p>
      </dgm:t>
    </dgm:pt>
    <dgm:pt modelId="{86B6CDED-EC10-4407-9254-AD143B373BA0}">
      <dgm:prSet phldrT="[Текст]"/>
      <dgm:spPr/>
      <dgm:t>
        <a:bodyPr/>
        <a:lstStyle/>
        <a:p>
          <a:r>
            <a:rPr lang="ru-RU" dirty="0" smtClean="0"/>
            <a:t>Согласие членов команды</a:t>
          </a:r>
          <a:endParaRPr lang="ru-RU" dirty="0"/>
        </a:p>
      </dgm:t>
    </dgm:pt>
    <dgm:pt modelId="{2240266B-E802-4198-B753-F00582D10471}" type="parTrans" cxnId="{DC89F0B1-F3E6-4CAE-8927-A0FED26F6C51}">
      <dgm:prSet/>
      <dgm:spPr/>
      <dgm:t>
        <a:bodyPr/>
        <a:lstStyle/>
        <a:p>
          <a:endParaRPr lang="ru-RU"/>
        </a:p>
      </dgm:t>
    </dgm:pt>
    <dgm:pt modelId="{033D96A7-756A-47FE-A5C7-4F41F6B3C2DA}" type="sibTrans" cxnId="{DC89F0B1-F3E6-4CAE-8927-A0FED26F6C51}">
      <dgm:prSet/>
      <dgm:spPr/>
      <dgm:t>
        <a:bodyPr/>
        <a:lstStyle/>
        <a:p>
          <a:endParaRPr lang="ru-RU"/>
        </a:p>
      </dgm:t>
    </dgm:pt>
    <dgm:pt modelId="{93820EAB-FA8A-491C-9448-D9CD8823F67D}">
      <dgm:prSet phldrT="[Текст]"/>
      <dgm:spPr/>
      <dgm:t>
        <a:bodyPr/>
        <a:lstStyle/>
        <a:p>
          <a:r>
            <a:rPr lang="ru-RU" dirty="0" smtClean="0"/>
            <a:t>Признавайте свои ошибки</a:t>
          </a:r>
          <a:r>
            <a:rPr lang="en-US" dirty="0" smtClean="0"/>
            <a:t>, </a:t>
          </a:r>
          <a:r>
            <a:rPr lang="ru-RU" dirty="0" smtClean="0"/>
            <a:t>трудности.</a:t>
          </a:r>
          <a:endParaRPr lang="ru-RU" dirty="0"/>
        </a:p>
      </dgm:t>
    </dgm:pt>
    <dgm:pt modelId="{A8637B8C-7384-4715-9293-3AEDE8272F8F}" type="parTrans" cxnId="{0CE85263-32D6-433B-A2FE-20F71054ECA3}">
      <dgm:prSet/>
      <dgm:spPr/>
      <dgm:t>
        <a:bodyPr/>
        <a:lstStyle/>
        <a:p>
          <a:endParaRPr lang="ru-RU"/>
        </a:p>
      </dgm:t>
    </dgm:pt>
    <dgm:pt modelId="{6BC023FA-6994-4467-A408-093A8AEA558E}" type="sibTrans" cxnId="{0CE85263-32D6-433B-A2FE-20F71054ECA3}">
      <dgm:prSet/>
      <dgm:spPr/>
      <dgm:t>
        <a:bodyPr/>
        <a:lstStyle/>
        <a:p>
          <a:endParaRPr lang="ru-RU"/>
        </a:p>
      </dgm:t>
    </dgm:pt>
    <dgm:pt modelId="{00F125B8-2615-4DD0-A0DE-93952F16C184}">
      <dgm:prSet phldrT="[Текст]"/>
      <dgm:spPr/>
      <dgm:t>
        <a:bodyPr/>
        <a:lstStyle/>
        <a:p>
          <a:r>
            <a:rPr lang="ru-RU" dirty="0" smtClean="0"/>
            <a:t>Привлекайте команду в принятие решений</a:t>
          </a:r>
          <a:endParaRPr lang="ru-RU" dirty="0"/>
        </a:p>
      </dgm:t>
    </dgm:pt>
    <dgm:pt modelId="{E034BF29-4759-4CE5-B242-7D1B8CBB6189}" type="parTrans" cxnId="{33287F45-F48D-41BE-ACC5-5B49384422F0}">
      <dgm:prSet/>
      <dgm:spPr/>
      <dgm:t>
        <a:bodyPr/>
        <a:lstStyle/>
        <a:p>
          <a:endParaRPr lang="ru-RU"/>
        </a:p>
      </dgm:t>
    </dgm:pt>
    <dgm:pt modelId="{35893A03-90D9-4D77-B981-7390652753E6}" type="sibTrans" cxnId="{33287F45-F48D-41BE-ACC5-5B49384422F0}">
      <dgm:prSet/>
      <dgm:spPr/>
      <dgm:t>
        <a:bodyPr/>
        <a:lstStyle/>
        <a:p>
          <a:endParaRPr lang="ru-RU"/>
        </a:p>
      </dgm:t>
    </dgm:pt>
    <dgm:pt modelId="{14DCD6C6-FB7E-483F-8903-1914AE5490C8}">
      <dgm:prSet phldrT="[Текст]"/>
      <dgm:spPr/>
      <dgm:t>
        <a:bodyPr/>
        <a:lstStyle/>
        <a:p>
          <a:r>
            <a:rPr lang="ru-RU" dirty="0" smtClean="0"/>
            <a:t>Будьте надежны</a:t>
          </a:r>
          <a:endParaRPr lang="ru-RU" dirty="0"/>
        </a:p>
      </dgm:t>
    </dgm:pt>
    <dgm:pt modelId="{ADE84889-E90E-4EC8-AF2D-9D17446CAB7A}" type="parTrans" cxnId="{A569AF94-6377-4148-985B-852B401A76B7}">
      <dgm:prSet/>
      <dgm:spPr/>
      <dgm:t>
        <a:bodyPr/>
        <a:lstStyle/>
        <a:p>
          <a:endParaRPr lang="ru-RU"/>
        </a:p>
      </dgm:t>
    </dgm:pt>
    <dgm:pt modelId="{94C48FB8-9E57-4F94-9B65-32BE173AD159}" type="sibTrans" cxnId="{A569AF94-6377-4148-985B-852B401A76B7}">
      <dgm:prSet/>
      <dgm:spPr/>
      <dgm:t>
        <a:bodyPr/>
        <a:lstStyle/>
        <a:p>
          <a:endParaRPr lang="ru-RU"/>
        </a:p>
      </dgm:t>
    </dgm:pt>
    <dgm:pt modelId="{67DD3514-C613-4D46-BCC7-B0B8D8C80F91}">
      <dgm:prSet phldrT="[Текст]"/>
      <dgm:spPr/>
      <dgm:t>
        <a:bodyPr/>
        <a:lstStyle/>
        <a:p>
          <a:r>
            <a:rPr lang="ru-RU" dirty="0" smtClean="0"/>
            <a:t>Не допускайте непредсказуемого поведения</a:t>
          </a:r>
          <a:r>
            <a:rPr lang="en-US" dirty="0" smtClean="0"/>
            <a:t>, </a:t>
          </a:r>
          <a:r>
            <a:rPr lang="ru-RU" dirty="0" smtClean="0"/>
            <a:t>которое может сказаться и на ее участниках</a:t>
          </a:r>
          <a:endParaRPr lang="ru-RU" dirty="0"/>
        </a:p>
      </dgm:t>
    </dgm:pt>
    <dgm:pt modelId="{3B7BB09A-B733-4A82-B5CE-007833B61CA1}" type="parTrans" cxnId="{E49CE3DF-4567-423D-9CB7-9D02D5035D1F}">
      <dgm:prSet/>
      <dgm:spPr/>
      <dgm:t>
        <a:bodyPr/>
        <a:lstStyle/>
        <a:p>
          <a:endParaRPr lang="ru-RU"/>
        </a:p>
      </dgm:t>
    </dgm:pt>
    <dgm:pt modelId="{C00B8D1F-DFC1-45B7-897A-68B7EF38E3FE}" type="sibTrans" cxnId="{E49CE3DF-4567-423D-9CB7-9D02D5035D1F}">
      <dgm:prSet/>
      <dgm:spPr/>
      <dgm:t>
        <a:bodyPr/>
        <a:lstStyle/>
        <a:p>
          <a:endParaRPr lang="ru-RU"/>
        </a:p>
      </dgm:t>
    </dgm:pt>
    <dgm:pt modelId="{D0F716E4-11E9-4867-A7F3-F7B6F695DA2C}">
      <dgm:prSet phldrT="[Текст]"/>
      <dgm:spPr/>
      <dgm:t>
        <a:bodyPr/>
        <a:lstStyle/>
        <a:p>
          <a:r>
            <a:rPr lang="ru-RU" dirty="0" smtClean="0"/>
            <a:t>Оказывайте помощь</a:t>
          </a:r>
          <a:r>
            <a:rPr lang="en-US" dirty="0" smtClean="0"/>
            <a:t>, </a:t>
          </a:r>
          <a:r>
            <a:rPr lang="ru-RU" dirty="0" smtClean="0"/>
            <a:t>поддержку</a:t>
          </a:r>
          <a:endParaRPr lang="ru-RU" dirty="0"/>
        </a:p>
      </dgm:t>
    </dgm:pt>
    <dgm:pt modelId="{46C805D3-3557-4095-B095-484B6C375EDA}" type="parTrans" cxnId="{0802B973-231F-4B19-8A14-7C6F4BAE401A}">
      <dgm:prSet/>
      <dgm:spPr/>
      <dgm:t>
        <a:bodyPr/>
        <a:lstStyle/>
        <a:p>
          <a:endParaRPr lang="ru-RU"/>
        </a:p>
      </dgm:t>
    </dgm:pt>
    <dgm:pt modelId="{C35CD64A-D96C-4219-B58C-5D25F358CEF2}" type="sibTrans" cxnId="{0802B973-231F-4B19-8A14-7C6F4BAE401A}">
      <dgm:prSet/>
      <dgm:spPr/>
      <dgm:t>
        <a:bodyPr/>
        <a:lstStyle/>
        <a:p>
          <a:endParaRPr lang="ru-RU"/>
        </a:p>
      </dgm:t>
    </dgm:pt>
    <dgm:pt modelId="{B8B125E3-4366-48C0-BF53-6CACDFE01715}" type="pres">
      <dgm:prSet presAssocID="{5352E0CA-0CD1-4A3F-9777-73A67AAAE1C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E57781F-3AEC-4999-8116-D868F98CA335}" type="pres">
      <dgm:prSet presAssocID="{5352E0CA-0CD1-4A3F-9777-73A67AAAE1CC}" presName="tSp" presStyleCnt="0"/>
      <dgm:spPr/>
    </dgm:pt>
    <dgm:pt modelId="{F1E28AE7-42A6-4FA6-8F81-EF5F1D05C70B}" type="pres">
      <dgm:prSet presAssocID="{5352E0CA-0CD1-4A3F-9777-73A67AAAE1CC}" presName="bSp" presStyleCnt="0"/>
      <dgm:spPr/>
    </dgm:pt>
    <dgm:pt modelId="{0DD2F27F-FD03-44B6-9910-D7725F4B7526}" type="pres">
      <dgm:prSet presAssocID="{5352E0CA-0CD1-4A3F-9777-73A67AAAE1CC}" presName="process" presStyleCnt="0"/>
      <dgm:spPr/>
    </dgm:pt>
    <dgm:pt modelId="{72414D8E-1D31-41A8-B321-449ECEDE5939}" type="pres">
      <dgm:prSet presAssocID="{5E7A3872-3182-432A-A7EF-5A791302F751}" presName="composite1" presStyleCnt="0"/>
      <dgm:spPr/>
    </dgm:pt>
    <dgm:pt modelId="{80E79EAD-8F58-4A53-8A49-F7CE81417747}" type="pres">
      <dgm:prSet presAssocID="{5E7A3872-3182-432A-A7EF-5A791302F751}" presName="dummyNode1" presStyleLbl="node1" presStyleIdx="0" presStyleCnt="3"/>
      <dgm:spPr/>
    </dgm:pt>
    <dgm:pt modelId="{28034307-0BDB-4266-B5C5-EE0A8BFC1F1D}" type="pres">
      <dgm:prSet presAssocID="{5E7A3872-3182-432A-A7EF-5A791302F751}" presName="childNode1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C3B48A-52B1-46C9-A529-68F0C75750A6}" type="pres">
      <dgm:prSet presAssocID="{5E7A3872-3182-432A-A7EF-5A791302F751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864C69-96A0-43C7-B4DF-1821CAF6B1AA}" type="pres">
      <dgm:prSet presAssocID="{5E7A3872-3182-432A-A7EF-5A791302F751}" presName="parentNode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49883C-3A53-428C-B361-929930E989BB}" type="pres">
      <dgm:prSet presAssocID="{5E7A3872-3182-432A-A7EF-5A791302F751}" presName="connSite1" presStyleCnt="0"/>
      <dgm:spPr/>
    </dgm:pt>
    <dgm:pt modelId="{088B7527-5356-42CF-A82C-661F6B89037D}" type="pres">
      <dgm:prSet presAssocID="{4266F659-EA5E-4F4B-88F6-9D2536FAE225}" presName="Name9" presStyleLbl="sibTrans2D1" presStyleIdx="0" presStyleCnt="2"/>
      <dgm:spPr/>
      <dgm:t>
        <a:bodyPr/>
        <a:lstStyle/>
        <a:p>
          <a:endParaRPr lang="ru-RU"/>
        </a:p>
      </dgm:t>
    </dgm:pt>
    <dgm:pt modelId="{4BBB8E03-4C02-4722-BC09-5888A42354FA}" type="pres">
      <dgm:prSet presAssocID="{86B6CDED-EC10-4407-9254-AD143B373BA0}" presName="composite2" presStyleCnt="0"/>
      <dgm:spPr/>
    </dgm:pt>
    <dgm:pt modelId="{42375C52-F673-48BE-97FB-66E4D6AA91EB}" type="pres">
      <dgm:prSet presAssocID="{86B6CDED-EC10-4407-9254-AD143B373BA0}" presName="dummyNode2" presStyleLbl="node1" presStyleIdx="0" presStyleCnt="3"/>
      <dgm:spPr/>
    </dgm:pt>
    <dgm:pt modelId="{A5A7246D-4487-413D-8212-C88CCFC5BE4B}" type="pres">
      <dgm:prSet presAssocID="{86B6CDED-EC10-4407-9254-AD143B373BA0}" presName="childNode2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7DEF7C-1E20-4A9E-B2DE-303FBC0FEEC5}" type="pres">
      <dgm:prSet presAssocID="{86B6CDED-EC10-4407-9254-AD143B373BA0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420725-CB32-4185-B8AD-E2A249FD1320}" type="pres">
      <dgm:prSet presAssocID="{86B6CDED-EC10-4407-9254-AD143B373BA0}" presName="parentNode2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5D9E28-2773-44B8-A5E0-E1C174E484B1}" type="pres">
      <dgm:prSet presAssocID="{86B6CDED-EC10-4407-9254-AD143B373BA0}" presName="connSite2" presStyleCnt="0"/>
      <dgm:spPr/>
    </dgm:pt>
    <dgm:pt modelId="{E3B035B6-8297-404D-8A66-C4D9CBA948FD}" type="pres">
      <dgm:prSet presAssocID="{033D96A7-756A-47FE-A5C7-4F41F6B3C2DA}" presName="Name18" presStyleLbl="sibTrans2D1" presStyleIdx="1" presStyleCnt="2"/>
      <dgm:spPr/>
      <dgm:t>
        <a:bodyPr/>
        <a:lstStyle/>
        <a:p>
          <a:endParaRPr lang="ru-RU"/>
        </a:p>
      </dgm:t>
    </dgm:pt>
    <dgm:pt modelId="{5A9EA0A7-0D1F-48DE-B044-0E2D8B383DC1}" type="pres">
      <dgm:prSet presAssocID="{14DCD6C6-FB7E-483F-8903-1914AE5490C8}" presName="composite1" presStyleCnt="0"/>
      <dgm:spPr/>
    </dgm:pt>
    <dgm:pt modelId="{FB09367E-C06F-4B63-B5EF-1BF23DFE9071}" type="pres">
      <dgm:prSet presAssocID="{14DCD6C6-FB7E-483F-8903-1914AE5490C8}" presName="dummyNode1" presStyleLbl="node1" presStyleIdx="1" presStyleCnt="3"/>
      <dgm:spPr/>
    </dgm:pt>
    <dgm:pt modelId="{2F961032-8265-4A2D-87BA-23025939AB64}" type="pres">
      <dgm:prSet presAssocID="{14DCD6C6-FB7E-483F-8903-1914AE5490C8}" presName="childNode1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614DA0-78E8-4D1F-9056-DDE32ADAF8CB}" type="pres">
      <dgm:prSet presAssocID="{14DCD6C6-FB7E-483F-8903-1914AE5490C8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598E58-B4E0-4CCD-9430-8396C5751833}" type="pres">
      <dgm:prSet presAssocID="{14DCD6C6-FB7E-483F-8903-1914AE5490C8}" presName="parentNode1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03B70E-3D28-4C53-9CFE-780B269C6F49}" type="pres">
      <dgm:prSet presAssocID="{14DCD6C6-FB7E-483F-8903-1914AE5490C8}" presName="connSite1" presStyleCnt="0"/>
      <dgm:spPr/>
    </dgm:pt>
  </dgm:ptLst>
  <dgm:cxnLst>
    <dgm:cxn modelId="{55DF39CC-94F1-4097-82E9-7065ED2C81AF}" type="presOf" srcId="{2F3CBDCE-733F-4D8B-B78B-D5981D98CB00}" destId="{28034307-0BDB-4266-B5C5-EE0A8BFC1F1D}" srcOrd="0" destOrd="1" presId="urn:microsoft.com/office/officeart/2005/8/layout/hProcess4"/>
    <dgm:cxn modelId="{75155224-D44C-4DD2-8F37-6435DA5A5678}" type="presOf" srcId="{67DD3514-C613-4D46-BCC7-B0B8D8C80F91}" destId="{2F961032-8265-4A2D-87BA-23025939AB64}" srcOrd="0" destOrd="0" presId="urn:microsoft.com/office/officeart/2005/8/layout/hProcess4"/>
    <dgm:cxn modelId="{14C02C69-2D8C-48B8-ADBA-45E2B87496F8}" type="presOf" srcId="{4266F659-EA5E-4F4B-88F6-9D2536FAE225}" destId="{088B7527-5356-42CF-A82C-661F6B89037D}" srcOrd="0" destOrd="0" presId="urn:microsoft.com/office/officeart/2005/8/layout/hProcess4"/>
    <dgm:cxn modelId="{D3A8A0E4-8556-4215-BBCB-352498981994}" type="presOf" srcId="{5352E0CA-0CD1-4A3F-9777-73A67AAAE1CC}" destId="{B8B125E3-4366-48C0-BF53-6CACDFE01715}" srcOrd="0" destOrd="0" presId="urn:microsoft.com/office/officeart/2005/8/layout/hProcess4"/>
    <dgm:cxn modelId="{631F6244-098E-43D6-9278-D494BEA8820B}" type="presOf" srcId="{D0F716E4-11E9-4867-A7F3-F7B6F695DA2C}" destId="{2F961032-8265-4A2D-87BA-23025939AB64}" srcOrd="0" destOrd="1" presId="urn:microsoft.com/office/officeart/2005/8/layout/hProcess4"/>
    <dgm:cxn modelId="{1C9D4E33-9C6C-4B57-A85E-14599FEFFA6D}" type="presOf" srcId="{00F125B8-2615-4DD0-A0DE-93952F16C184}" destId="{A5A7246D-4487-413D-8212-C88CCFC5BE4B}" srcOrd="0" destOrd="1" presId="urn:microsoft.com/office/officeart/2005/8/layout/hProcess4"/>
    <dgm:cxn modelId="{DD99CB42-EEF1-4D5D-8C62-968BB3E61541}" type="presOf" srcId="{CD6CC259-F8BC-412F-B4F6-5E0B36120BC8}" destId="{BBC3B48A-52B1-46C9-A529-68F0C75750A6}" srcOrd="1" destOrd="0" presId="urn:microsoft.com/office/officeart/2005/8/layout/hProcess4"/>
    <dgm:cxn modelId="{96D5DE02-C8AD-41B9-90AF-FC4E377A70A5}" type="presOf" srcId="{86B6CDED-EC10-4407-9254-AD143B373BA0}" destId="{08420725-CB32-4185-B8AD-E2A249FD1320}" srcOrd="0" destOrd="0" presId="urn:microsoft.com/office/officeart/2005/8/layout/hProcess4"/>
    <dgm:cxn modelId="{43E4741F-1436-485B-AE6F-5D7491E97FC8}" srcId="{5E7A3872-3182-432A-A7EF-5A791302F751}" destId="{CD6CC259-F8BC-412F-B4F6-5E0B36120BC8}" srcOrd="0" destOrd="0" parTransId="{C644A67B-F867-4B56-9867-D70D87016F8E}" sibTransId="{97E4957C-47CC-4FDF-B4F0-52E46637D570}"/>
    <dgm:cxn modelId="{44EB31F7-90C2-4530-AA83-87BFCB508409}" type="presOf" srcId="{67DD3514-C613-4D46-BCC7-B0B8D8C80F91}" destId="{19614DA0-78E8-4D1F-9056-DDE32ADAF8CB}" srcOrd="1" destOrd="0" presId="urn:microsoft.com/office/officeart/2005/8/layout/hProcess4"/>
    <dgm:cxn modelId="{968057B7-D777-46B3-951E-AA1885F82283}" type="presOf" srcId="{CD6CC259-F8BC-412F-B4F6-5E0B36120BC8}" destId="{28034307-0BDB-4266-B5C5-EE0A8BFC1F1D}" srcOrd="0" destOrd="0" presId="urn:microsoft.com/office/officeart/2005/8/layout/hProcess4"/>
    <dgm:cxn modelId="{ED0DA38E-A09E-46C0-B2F9-9CBE49BF8466}" type="presOf" srcId="{D0F716E4-11E9-4867-A7F3-F7B6F695DA2C}" destId="{19614DA0-78E8-4D1F-9056-DDE32ADAF8CB}" srcOrd="1" destOrd="1" presId="urn:microsoft.com/office/officeart/2005/8/layout/hProcess4"/>
    <dgm:cxn modelId="{0CE85263-32D6-433B-A2FE-20F71054ECA3}" srcId="{86B6CDED-EC10-4407-9254-AD143B373BA0}" destId="{93820EAB-FA8A-491C-9448-D9CD8823F67D}" srcOrd="0" destOrd="0" parTransId="{A8637B8C-7384-4715-9293-3AEDE8272F8F}" sibTransId="{6BC023FA-6994-4467-A408-093A8AEA558E}"/>
    <dgm:cxn modelId="{CC18EEB7-5272-4F1B-BDA9-B6057B89FE0D}" type="presOf" srcId="{00F125B8-2615-4DD0-A0DE-93952F16C184}" destId="{C47DEF7C-1E20-4A9E-B2DE-303FBC0FEEC5}" srcOrd="1" destOrd="1" presId="urn:microsoft.com/office/officeart/2005/8/layout/hProcess4"/>
    <dgm:cxn modelId="{A569AF94-6377-4148-985B-852B401A76B7}" srcId="{5352E0CA-0CD1-4A3F-9777-73A67AAAE1CC}" destId="{14DCD6C6-FB7E-483F-8903-1914AE5490C8}" srcOrd="2" destOrd="0" parTransId="{ADE84889-E90E-4EC8-AF2D-9D17446CAB7A}" sibTransId="{94C48FB8-9E57-4F94-9B65-32BE173AD159}"/>
    <dgm:cxn modelId="{E49CE3DF-4567-423D-9CB7-9D02D5035D1F}" srcId="{14DCD6C6-FB7E-483F-8903-1914AE5490C8}" destId="{67DD3514-C613-4D46-BCC7-B0B8D8C80F91}" srcOrd="0" destOrd="0" parTransId="{3B7BB09A-B733-4A82-B5CE-007833B61CA1}" sibTransId="{C00B8D1F-DFC1-45B7-897A-68B7EF38E3FE}"/>
    <dgm:cxn modelId="{33287F45-F48D-41BE-ACC5-5B49384422F0}" srcId="{86B6CDED-EC10-4407-9254-AD143B373BA0}" destId="{00F125B8-2615-4DD0-A0DE-93952F16C184}" srcOrd="1" destOrd="0" parTransId="{E034BF29-4759-4CE5-B242-7D1B8CBB6189}" sibTransId="{35893A03-90D9-4D77-B981-7390652753E6}"/>
    <dgm:cxn modelId="{DC89F0B1-F3E6-4CAE-8927-A0FED26F6C51}" srcId="{5352E0CA-0CD1-4A3F-9777-73A67AAAE1CC}" destId="{86B6CDED-EC10-4407-9254-AD143B373BA0}" srcOrd="1" destOrd="0" parTransId="{2240266B-E802-4198-B753-F00582D10471}" sibTransId="{033D96A7-756A-47FE-A5C7-4F41F6B3C2DA}"/>
    <dgm:cxn modelId="{BCBD93EB-93B6-4576-A1BA-1E15D81DD345}" type="presOf" srcId="{93820EAB-FA8A-491C-9448-D9CD8823F67D}" destId="{C47DEF7C-1E20-4A9E-B2DE-303FBC0FEEC5}" srcOrd="1" destOrd="0" presId="urn:microsoft.com/office/officeart/2005/8/layout/hProcess4"/>
    <dgm:cxn modelId="{83C0E4EC-4484-476E-B3A0-A7BF68629756}" srcId="{5E7A3872-3182-432A-A7EF-5A791302F751}" destId="{2F3CBDCE-733F-4D8B-B78B-D5981D98CB00}" srcOrd="1" destOrd="0" parTransId="{89CA322C-E537-4735-9FC5-84D9FF184351}" sibTransId="{FCD8E033-6C59-441B-A36D-75959C1E472E}"/>
    <dgm:cxn modelId="{F82EB678-6259-4CE6-9783-93E1DD0B889A}" type="presOf" srcId="{14DCD6C6-FB7E-483F-8903-1914AE5490C8}" destId="{A9598E58-B4E0-4CCD-9430-8396C5751833}" srcOrd="0" destOrd="0" presId="urn:microsoft.com/office/officeart/2005/8/layout/hProcess4"/>
    <dgm:cxn modelId="{BB4C1C3E-BA95-4525-BE31-A227408F9E41}" type="presOf" srcId="{033D96A7-756A-47FE-A5C7-4F41F6B3C2DA}" destId="{E3B035B6-8297-404D-8A66-C4D9CBA948FD}" srcOrd="0" destOrd="0" presId="urn:microsoft.com/office/officeart/2005/8/layout/hProcess4"/>
    <dgm:cxn modelId="{70EE7DC8-1CB1-4D6C-9EF0-CEEB74999250}" type="presOf" srcId="{5E7A3872-3182-432A-A7EF-5A791302F751}" destId="{B5864C69-96A0-43C7-B4DF-1821CAF6B1AA}" srcOrd="0" destOrd="0" presId="urn:microsoft.com/office/officeart/2005/8/layout/hProcess4"/>
    <dgm:cxn modelId="{ABD8BFBD-15ED-476B-B0CE-797FFB1765B4}" type="presOf" srcId="{2F3CBDCE-733F-4D8B-B78B-D5981D98CB00}" destId="{BBC3B48A-52B1-46C9-A529-68F0C75750A6}" srcOrd="1" destOrd="1" presId="urn:microsoft.com/office/officeart/2005/8/layout/hProcess4"/>
    <dgm:cxn modelId="{B78C0A2B-4A95-4EF9-B5DD-F7F01479DE6A}" type="presOf" srcId="{93820EAB-FA8A-491C-9448-D9CD8823F67D}" destId="{A5A7246D-4487-413D-8212-C88CCFC5BE4B}" srcOrd="0" destOrd="0" presId="urn:microsoft.com/office/officeart/2005/8/layout/hProcess4"/>
    <dgm:cxn modelId="{2D431657-7AD6-491E-9E9B-38238069EEE6}" srcId="{5352E0CA-0CD1-4A3F-9777-73A67AAAE1CC}" destId="{5E7A3872-3182-432A-A7EF-5A791302F751}" srcOrd="0" destOrd="0" parTransId="{22B8AC80-C243-4935-A9D3-937B894A4883}" sibTransId="{4266F659-EA5E-4F4B-88F6-9D2536FAE225}"/>
    <dgm:cxn modelId="{0802B973-231F-4B19-8A14-7C6F4BAE401A}" srcId="{14DCD6C6-FB7E-483F-8903-1914AE5490C8}" destId="{D0F716E4-11E9-4867-A7F3-F7B6F695DA2C}" srcOrd="1" destOrd="0" parTransId="{46C805D3-3557-4095-B095-484B6C375EDA}" sibTransId="{C35CD64A-D96C-4219-B58C-5D25F358CEF2}"/>
    <dgm:cxn modelId="{7A708DA2-6860-4C04-BA52-E7CCD2177CB5}" type="presParOf" srcId="{B8B125E3-4366-48C0-BF53-6CACDFE01715}" destId="{FE57781F-3AEC-4999-8116-D868F98CA335}" srcOrd="0" destOrd="0" presId="urn:microsoft.com/office/officeart/2005/8/layout/hProcess4"/>
    <dgm:cxn modelId="{7D1D0D7E-F1BD-4419-9AF7-D952FED333B3}" type="presParOf" srcId="{B8B125E3-4366-48C0-BF53-6CACDFE01715}" destId="{F1E28AE7-42A6-4FA6-8F81-EF5F1D05C70B}" srcOrd="1" destOrd="0" presId="urn:microsoft.com/office/officeart/2005/8/layout/hProcess4"/>
    <dgm:cxn modelId="{9A7155C3-534B-442B-8D6A-E3B92C6A154F}" type="presParOf" srcId="{B8B125E3-4366-48C0-BF53-6CACDFE01715}" destId="{0DD2F27F-FD03-44B6-9910-D7725F4B7526}" srcOrd="2" destOrd="0" presId="urn:microsoft.com/office/officeart/2005/8/layout/hProcess4"/>
    <dgm:cxn modelId="{C7486F4B-2E6D-45D7-9490-64CD2C9278E7}" type="presParOf" srcId="{0DD2F27F-FD03-44B6-9910-D7725F4B7526}" destId="{72414D8E-1D31-41A8-B321-449ECEDE5939}" srcOrd="0" destOrd="0" presId="urn:microsoft.com/office/officeart/2005/8/layout/hProcess4"/>
    <dgm:cxn modelId="{E8848240-CB79-4CD2-9590-1F61CDF2277E}" type="presParOf" srcId="{72414D8E-1D31-41A8-B321-449ECEDE5939}" destId="{80E79EAD-8F58-4A53-8A49-F7CE81417747}" srcOrd="0" destOrd="0" presId="urn:microsoft.com/office/officeart/2005/8/layout/hProcess4"/>
    <dgm:cxn modelId="{97BE210F-C926-47B3-BEFD-2BE8854E9169}" type="presParOf" srcId="{72414D8E-1D31-41A8-B321-449ECEDE5939}" destId="{28034307-0BDB-4266-B5C5-EE0A8BFC1F1D}" srcOrd="1" destOrd="0" presId="urn:microsoft.com/office/officeart/2005/8/layout/hProcess4"/>
    <dgm:cxn modelId="{AD83F34C-DDCE-42EE-A28B-CA7D5F4B9CF3}" type="presParOf" srcId="{72414D8E-1D31-41A8-B321-449ECEDE5939}" destId="{BBC3B48A-52B1-46C9-A529-68F0C75750A6}" srcOrd="2" destOrd="0" presId="urn:microsoft.com/office/officeart/2005/8/layout/hProcess4"/>
    <dgm:cxn modelId="{D70D71B6-B921-4EC3-B4C1-6073A20E54E2}" type="presParOf" srcId="{72414D8E-1D31-41A8-B321-449ECEDE5939}" destId="{B5864C69-96A0-43C7-B4DF-1821CAF6B1AA}" srcOrd="3" destOrd="0" presId="urn:microsoft.com/office/officeart/2005/8/layout/hProcess4"/>
    <dgm:cxn modelId="{87CC884A-388A-4779-BE5F-28E1C6872D00}" type="presParOf" srcId="{72414D8E-1D31-41A8-B321-449ECEDE5939}" destId="{0449883C-3A53-428C-B361-929930E989BB}" srcOrd="4" destOrd="0" presId="urn:microsoft.com/office/officeart/2005/8/layout/hProcess4"/>
    <dgm:cxn modelId="{62717CEF-6463-4D66-9901-3742C9DB3516}" type="presParOf" srcId="{0DD2F27F-FD03-44B6-9910-D7725F4B7526}" destId="{088B7527-5356-42CF-A82C-661F6B89037D}" srcOrd="1" destOrd="0" presId="urn:microsoft.com/office/officeart/2005/8/layout/hProcess4"/>
    <dgm:cxn modelId="{D6533A45-6990-41E0-AF99-9B8249F1AAA0}" type="presParOf" srcId="{0DD2F27F-FD03-44B6-9910-D7725F4B7526}" destId="{4BBB8E03-4C02-4722-BC09-5888A42354FA}" srcOrd="2" destOrd="0" presId="urn:microsoft.com/office/officeart/2005/8/layout/hProcess4"/>
    <dgm:cxn modelId="{12DBA1AF-D89D-4DB1-B1F5-E1159F703104}" type="presParOf" srcId="{4BBB8E03-4C02-4722-BC09-5888A42354FA}" destId="{42375C52-F673-48BE-97FB-66E4D6AA91EB}" srcOrd="0" destOrd="0" presId="urn:microsoft.com/office/officeart/2005/8/layout/hProcess4"/>
    <dgm:cxn modelId="{6A690F35-144D-498A-8BC7-9009B80986AD}" type="presParOf" srcId="{4BBB8E03-4C02-4722-BC09-5888A42354FA}" destId="{A5A7246D-4487-413D-8212-C88CCFC5BE4B}" srcOrd="1" destOrd="0" presId="urn:microsoft.com/office/officeart/2005/8/layout/hProcess4"/>
    <dgm:cxn modelId="{8CCCB633-6C0F-4E16-B6BD-852BA4ED9587}" type="presParOf" srcId="{4BBB8E03-4C02-4722-BC09-5888A42354FA}" destId="{C47DEF7C-1E20-4A9E-B2DE-303FBC0FEEC5}" srcOrd="2" destOrd="0" presId="urn:microsoft.com/office/officeart/2005/8/layout/hProcess4"/>
    <dgm:cxn modelId="{22DA24C3-C1CD-4D7C-954E-BD4C4675117F}" type="presParOf" srcId="{4BBB8E03-4C02-4722-BC09-5888A42354FA}" destId="{08420725-CB32-4185-B8AD-E2A249FD1320}" srcOrd="3" destOrd="0" presId="urn:microsoft.com/office/officeart/2005/8/layout/hProcess4"/>
    <dgm:cxn modelId="{DD8FECED-D85D-449C-A080-358A5CE7C478}" type="presParOf" srcId="{4BBB8E03-4C02-4722-BC09-5888A42354FA}" destId="{755D9E28-2773-44B8-A5E0-E1C174E484B1}" srcOrd="4" destOrd="0" presId="urn:microsoft.com/office/officeart/2005/8/layout/hProcess4"/>
    <dgm:cxn modelId="{CE3A2A02-600E-437D-9039-EB5D524B8C30}" type="presParOf" srcId="{0DD2F27F-FD03-44B6-9910-D7725F4B7526}" destId="{E3B035B6-8297-404D-8A66-C4D9CBA948FD}" srcOrd="3" destOrd="0" presId="urn:microsoft.com/office/officeart/2005/8/layout/hProcess4"/>
    <dgm:cxn modelId="{E14F2838-6ED0-4858-94D2-0FE00A5DC953}" type="presParOf" srcId="{0DD2F27F-FD03-44B6-9910-D7725F4B7526}" destId="{5A9EA0A7-0D1F-48DE-B044-0E2D8B383DC1}" srcOrd="4" destOrd="0" presId="urn:microsoft.com/office/officeart/2005/8/layout/hProcess4"/>
    <dgm:cxn modelId="{B3D88B83-A62A-4271-A128-0F7410203060}" type="presParOf" srcId="{5A9EA0A7-0D1F-48DE-B044-0E2D8B383DC1}" destId="{FB09367E-C06F-4B63-B5EF-1BF23DFE9071}" srcOrd="0" destOrd="0" presId="urn:microsoft.com/office/officeart/2005/8/layout/hProcess4"/>
    <dgm:cxn modelId="{CEE3004D-9306-406B-99CB-B2A56945C464}" type="presParOf" srcId="{5A9EA0A7-0D1F-48DE-B044-0E2D8B383DC1}" destId="{2F961032-8265-4A2D-87BA-23025939AB64}" srcOrd="1" destOrd="0" presId="urn:microsoft.com/office/officeart/2005/8/layout/hProcess4"/>
    <dgm:cxn modelId="{F6470D3B-10DC-44A1-9C91-1A7CF8291C61}" type="presParOf" srcId="{5A9EA0A7-0D1F-48DE-B044-0E2D8B383DC1}" destId="{19614DA0-78E8-4D1F-9056-DDE32ADAF8CB}" srcOrd="2" destOrd="0" presId="urn:microsoft.com/office/officeart/2005/8/layout/hProcess4"/>
    <dgm:cxn modelId="{2DAAE380-347F-471B-BF64-850531914EA1}" type="presParOf" srcId="{5A9EA0A7-0D1F-48DE-B044-0E2D8B383DC1}" destId="{A9598E58-B4E0-4CCD-9430-8396C5751833}" srcOrd="3" destOrd="0" presId="urn:microsoft.com/office/officeart/2005/8/layout/hProcess4"/>
    <dgm:cxn modelId="{CA531CBE-40C5-4E91-8B57-2B1052EFF3DB}" type="presParOf" srcId="{5A9EA0A7-0D1F-48DE-B044-0E2D8B383DC1}" destId="{4503B70E-3D28-4C53-9CFE-780B269C6F49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C0C80FB-E824-4347-9F73-0CB3C38B4F9A}">
      <dsp:nvSpPr>
        <dsp:cNvPr id="0" name=""/>
        <dsp:cNvSpPr/>
      </dsp:nvSpPr>
      <dsp:spPr>
        <a:xfrm>
          <a:off x="0" y="0"/>
          <a:ext cx="6096000" cy="787152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Команда- это коллектив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0"/>
        <a:ext cx="6096000" cy="787152"/>
      </dsp:txXfrm>
    </dsp:sp>
    <dsp:sp modelId="{AA126F32-F5F8-4203-BC65-D54AF8101C1F}">
      <dsp:nvSpPr>
        <dsp:cNvPr id="0" name=""/>
        <dsp:cNvSpPr/>
      </dsp:nvSpPr>
      <dsp:spPr>
        <a:xfrm>
          <a:off x="2976" y="1699421"/>
          <a:ext cx="2030015" cy="13838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Руководитель (и)</a:t>
          </a:r>
          <a:r>
            <a:rPr lang="en-US" sz="1800" kern="1200" dirty="0" smtClean="0"/>
            <a:t>, </a:t>
          </a:r>
          <a:r>
            <a:rPr lang="ru-RU" sz="1800" kern="1200" dirty="0" smtClean="0"/>
            <a:t>заместитель(и)</a:t>
          </a:r>
          <a:endParaRPr lang="ru-RU" sz="1800" kern="1200" dirty="0"/>
        </a:p>
      </dsp:txBody>
      <dsp:txXfrm>
        <a:off x="2976" y="1699421"/>
        <a:ext cx="2030015" cy="1383852"/>
      </dsp:txXfrm>
    </dsp:sp>
    <dsp:sp modelId="{8519E157-F1F2-4CAE-B53F-F727BB713180}">
      <dsp:nvSpPr>
        <dsp:cNvPr id="0" name=""/>
        <dsp:cNvSpPr/>
      </dsp:nvSpPr>
      <dsp:spPr>
        <a:xfrm>
          <a:off x="2088228" y="1683137"/>
          <a:ext cx="2030015" cy="14001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Подразделения </a:t>
          </a:r>
          <a:r>
            <a:rPr lang="en-US" sz="1800" kern="1200" dirty="0" smtClean="0"/>
            <a:t>, </a:t>
          </a:r>
          <a:endParaRPr lang="ru-RU" sz="1800" kern="1200" dirty="0"/>
        </a:p>
      </dsp:txBody>
      <dsp:txXfrm>
        <a:off x="2088228" y="1683137"/>
        <a:ext cx="2030015" cy="1400136"/>
      </dsp:txXfrm>
    </dsp:sp>
    <dsp:sp modelId="{96E633EA-CB31-4D1D-B021-AB423E262DDE}">
      <dsp:nvSpPr>
        <dsp:cNvPr id="0" name=""/>
        <dsp:cNvSpPr/>
      </dsp:nvSpPr>
      <dsp:spPr>
        <a:xfrm>
          <a:off x="4063007" y="1699421"/>
          <a:ext cx="2030015" cy="13838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Производственная группа</a:t>
          </a:r>
          <a:endParaRPr lang="ru-RU" sz="1800" kern="1200" dirty="0"/>
        </a:p>
      </dsp:txBody>
      <dsp:txXfrm>
        <a:off x="4063007" y="1699421"/>
        <a:ext cx="2030015" cy="1383852"/>
      </dsp:txXfrm>
    </dsp:sp>
    <dsp:sp modelId="{D6197112-13AD-464C-81F7-7758B0C651DF}">
      <dsp:nvSpPr>
        <dsp:cNvPr id="0" name=""/>
        <dsp:cNvSpPr/>
      </dsp:nvSpPr>
      <dsp:spPr>
        <a:xfrm>
          <a:off x="0" y="2723230"/>
          <a:ext cx="6096000" cy="28448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D3F01DA-6606-43EA-AC57-32DADD9759D2}">
      <dsp:nvSpPr>
        <dsp:cNvPr id="0" name=""/>
        <dsp:cNvSpPr/>
      </dsp:nvSpPr>
      <dsp:spPr>
        <a:xfrm>
          <a:off x="2937926" y="0"/>
          <a:ext cx="4406889" cy="2159712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114300" lvl="1" indent="-114300" algn="ctr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относятся к должностным обязанностям члена команды и охватывают профессиональные компетенции, которыми он обладает</a:t>
          </a:r>
          <a:endParaRPr lang="ru-RU" sz="1500" kern="1200" dirty="0"/>
        </a:p>
        <a:p>
          <a:pPr marL="114300" lvl="1" indent="-114300" algn="ctr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(поручения</a:t>
          </a:r>
          <a:r>
            <a:rPr lang="en-US" sz="1500" kern="1200" dirty="0" smtClean="0"/>
            <a:t>, </a:t>
          </a:r>
          <a:r>
            <a:rPr lang="ru-RU" sz="1500" kern="1200" dirty="0" smtClean="0"/>
            <a:t>задания</a:t>
          </a:r>
          <a:r>
            <a:rPr lang="en-US" sz="1500" kern="1200" dirty="0" smtClean="0"/>
            <a:t>, </a:t>
          </a:r>
          <a:r>
            <a:rPr lang="ru-RU" sz="1500" kern="1200" dirty="0" smtClean="0"/>
            <a:t>решения</a:t>
          </a:r>
          <a:r>
            <a:rPr lang="en-US" sz="1500" kern="1200" dirty="0" smtClean="0"/>
            <a:t>, </a:t>
          </a:r>
          <a:r>
            <a:rPr lang="ru-RU" sz="1500" kern="1200" dirty="0" smtClean="0"/>
            <a:t>определение полномочий)</a:t>
          </a:r>
          <a:endParaRPr lang="ru-RU" sz="1500" kern="1200" dirty="0"/>
        </a:p>
      </dsp:txBody>
      <dsp:txXfrm>
        <a:off x="2937926" y="0"/>
        <a:ext cx="4406889" cy="2159712"/>
      </dsp:txXfrm>
    </dsp:sp>
    <dsp:sp modelId="{E01756D5-4F34-4F9D-9EDC-002A3FD29CE9}">
      <dsp:nvSpPr>
        <dsp:cNvPr id="0" name=""/>
        <dsp:cNvSpPr/>
      </dsp:nvSpPr>
      <dsp:spPr>
        <a:xfrm>
          <a:off x="0" y="553"/>
          <a:ext cx="2937926" cy="21597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Функциональная роль</a:t>
          </a:r>
          <a:endParaRPr lang="ru-RU" sz="2600" kern="1200" dirty="0"/>
        </a:p>
      </dsp:txBody>
      <dsp:txXfrm>
        <a:off x="0" y="553"/>
        <a:ext cx="2937926" cy="2159712"/>
      </dsp:txXfrm>
    </dsp:sp>
    <dsp:sp modelId="{8A3B4A14-7487-4E62-94D7-A766D086F1D6}">
      <dsp:nvSpPr>
        <dsp:cNvPr id="0" name=""/>
        <dsp:cNvSpPr/>
      </dsp:nvSpPr>
      <dsp:spPr>
        <a:xfrm>
          <a:off x="2937926" y="2376237"/>
          <a:ext cx="4406889" cy="2159712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114300" lvl="1" indent="-114300" algn="ctr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отражают способ, каким член команды выполняет свою работу, делает вклад в работу команды и взаимоотношения между участниками команды. Командная роль во многом определяется личными качества­ми и поведением. Наиболее ярко командные роли проявляются.</a:t>
          </a:r>
          <a:endParaRPr lang="ru-RU" sz="1500" kern="1200" dirty="0"/>
        </a:p>
      </dsp:txBody>
      <dsp:txXfrm>
        <a:off x="2937926" y="2376237"/>
        <a:ext cx="4406889" cy="2159712"/>
      </dsp:txXfrm>
    </dsp:sp>
    <dsp:sp modelId="{9E80A70C-EF10-4D54-8CBF-6CF592C9F5A6}">
      <dsp:nvSpPr>
        <dsp:cNvPr id="0" name=""/>
        <dsp:cNvSpPr/>
      </dsp:nvSpPr>
      <dsp:spPr>
        <a:xfrm>
          <a:off x="0" y="2376237"/>
          <a:ext cx="2937926" cy="21597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Командная роль</a:t>
          </a:r>
          <a:endParaRPr lang="ru-RU" sz="2600" kern="1200" dirty="0"/>
        </a:p>
      </dsp:txBody>
      <dsp:txXfrm>
        <a:off x="0" y="2376237"/>
        <a:ext cx="2937926" cy="2159712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4C5E58D-84F8-4EF9-9F77-DB25A0510C28}">
      <dsp:nvSpPr>
        <dsp:cNvPr id="0" name=""/>
        <dsp:cNvSpPr/>
      </dsp:nvSpPr>
      <dsp:spPr>
        <a:xfrm rot="16200000">
          <a:off x="62396" y="379201"/>
          <a:ext cx="3990230" cy="4238343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Компетентность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Ответственность не превышает умений.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 smtClean="0"/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/>
        </a:p>
      </dsp:txBody>
      <dsp:txXfrm rot="16200000">
        <a:off x="62396" y="379201"/>
        <a:ext cx="3990230" cy="4238343"/>
      </dsp:txXfrm>
    </dsp:sp>
    <dsp:sp modelId="{3720B9D5-3FC1-4D45-A7F4-95BB231D02AE}">
      <dsp:nvSpPr>
        <dsp:cNvPr id="0" name=""/>
        <dsp:cNvSpPr/>
      </dsp:nvSpPr>
      <dsp:spPr>
        <a:xfrm rot="5400000">
          <a:off x="4238853" y="505197"/>
          <a:ext cx="3990230" cy="3990230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Предпочтение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Выполнение роли</a:t>
          </a:r>
          <a:r>
            <a:rPr lang="en-US" sz="1900" kern="1200" dirty="0" smtClean="0"/>
            <a:t>, </a:t>
          </a:r>
          <a:r>
            <a:rPr lang="ru-RU" sz="1900" kern="1200" dirty="0" smtClean="0"/>
            <a:t>которые выберут члены команды</a:t>
          </a:r>
          <a:endParaRPr lang="ru-RU" sz="1900" kern="1200" dirty="0"/>
        </a:p>
      </dsp:txBody>
      <dsp:txXfrm rot="5400000">
        <a:off x="4238853" y="505197"/>
        <a:ext cx="3990230" cy="399023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F9E5965-E492-454A-87CF-5F67A2867D16}">
      <dsp:nvSpPr>
        <dsp:cNvPr id="0" name=""/>
        <dsp:cNvSpPr/>
      </dsp:nvSpPr>
      <dsp:spPr>
        <a:xfrm>
          <a:off x="3890367" y="35894"/>
          <a:ext cx="1826095" cy="12335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Генератор идей</a:t>
          </a:r>
          <a:r>
            <a:rPr lang="en-US" sz="2000" kern="1200" dirty="0" smtClean="0">
              <a:latin typeface="Times New Roman" pitchFamily="18" charset="0"/>
              <a:cs typeface="Times New Roman" pitchFamily="18" charset="0"/>
            </a:rPr>
            <a:t>,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организатор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890367" y="35894"/>
        <a:ext cx="1826095" cy="1233589"/>
      </dsp:txXfrm>
    </dsp:sp>
    <dsp:sp modelId="{9FA91486-B1D3-4DDD-8B7C-C16E7DE9DFA8}">
      <dsp:nvSpPr>
        <dsp:cNvPr id="0" name=""/>
        <dsp:cNvSpPr/>
      </dsp:nvSpPr>
      <dsp:spPr>
        <a:xfrm>
          <a:off x="1283700" y="77"/>
          <a:ext cx="4626431" cy="4626431"/>
        </a:xfrm>
        <a:prstGeom prst="circularArrow">
          <a:avLst>
            <a:gd name="adj1" fmla="val 5199"/>
            <a:gd name="adj2" fmla="val 335863"/>
            <a:gd name="adj3" fmla="val 21293446"/>
            <a:gd name="adj4" fmla="val 19766060"/>
            <a:gd name="adj5" fmla="val 606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C2B90A-5A9B-41C0-8164-5FD9D2FF52EF}">
      <dsp:nvSpPr>
        <dsp:cNvPr id="0" name=""/>
        <dsp:cNvSpPr/>
      </dsp:nvSpPr>
      <dsp:spPr>
        <a:xfrm>
          <a:off x="4653499" y="2330793"/>
          <a:ext cx="1791147" cy="12335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Исследователь</a:t>
          </a:r>
          <a:r>
            <a:rPr lang="en-US" sz="20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координатор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653499" y="2330793"/>
        <a:ext cx="1791147" cy="1233589"/>
      </dsp:txXfrm>
    </dsp:sp>
    <dsp:sp modelId="{10B2E86B-358C-4353-A8C1-D1DACAC037A7}">
      <dsp:nvSpPr>
        <dsp:cNvPr id="0" name=""/>
        <dsp:cNvSpPr/>
      </dsp:nvSpPr>
      <dsp:spPr>
        <a:xfrm>
          <a:off x="1283700" y="77"/>
          <a:ext cx="4626431" cy="4626431"/>
        </a:xfrm>
        <a:prstGeom prst="circularArrow">
          <a:avLst>
            <a:gd name="adj1" fmla="val 5199"/>
            <a:gd name="adj2" fmla="val 335863"/>
            <a:gd name="adj3" fmla="val 4014909"/>
            <a:gd name="adj4" fmla="val 2253238"/>
            <a:gd name="adj5" fmla="val 606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31E1B2-3938-4979-8C3E-E53B069313B2}">
      <dsp:nvSpPr>
        <dsp:cNvPr id="0" name=""/>
        <dsp:cNvSpPr/>
      </dsp:nvSpPr>
      <dsp:spPr>
        <a:xfrm>
          <a:off x="2980120" y="3749118"/>
          <a:ext cx="1233589" cy="12335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Игрок команды</a:t>
          </a:r>
          <a:r>
            <a:rPr lang="en-US" sz="2000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доводчик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80120" y="3749118"/>
        <a:ext cx="1233589" cy="1233589"/>
      </dsp:txXfrm>
    </dsp:sp>
    <dsp:sp modelId="{C6F9A39C-D473-4146-9FD7-4FD445EB43D6}">
      <dsp:nvSpPr>
        <dsp:cNvPr id="0" name=""/>
        <dsp:cNvSpPr/>
      </dsp:nvSpPr>
      <dsp:spPr>
        <a:xfrm>
          <a:off x="1283700" y="77"/>
          <a:ext cx="4626431" cy="4626431"/>
        </a:xfrm>
        <a:prstGeom prst="circularArrow">
          <a:avLst>
            <a:gd name="adj1" fmla="val 5199"/>
            <a:gd name="adj2" fmla="val 335863"/>
            <a:gd name="adj3" fmla="val 8047596"/>
            <a:gd name="adj4" fmla="val 6449228"/>
            <a:gd name="adj5" fmla="val 606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F26D16-02C4-4D01-97D9-0D778A96B748}">
      <dsp:nvSpPr>
        <dsp:cNvPr id="0" name=""/>
        <dsp:cNvSpPr/>
      </dsp:nvSpPr>
      <dsp:spPr>
        <a:xfrm>
          <a:off x="203752" y="2254933"/>
          <a:ext cx="2882011" cy="13853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Реструктурировщик (обмен ролями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)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03752" y="2254933"/>
        <a:ext cx="2882011" cy="1385309"/>
      </dsp:txXfrm>
    </dsp:sp>
    <dsp:sp modelId="{D0A89639-B421-433C-AC24-76F2E2F65F42}">
      <dsp:nvSpPr>
        <dsp:cNvPr id="0" name=""/>
        <dsp:cNvSpPr/>
      </dsp:nvSpPr>
      <dsp:spPr>
        <a:xfrm>
          <a:off x="1283700" y="77"/>
          <a:ext cx="4626431" cy="4626431"/>
        </a:xfrm>
        <a:prstGeom prst="circularArrow">
          <a:avLst>
            <a:gd name="adj1" fmla="val 5199"/>
            <a:gd name="adj2" fmla="val 335863"/>
            <a:gd name="adj3" fmla="val 12298077"/>
            <a:gd name="adj4" fmla="val 10897755"/>
            <a:gd name="adj5" fmla="val 606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125339-B1EE-4045-9F2D-A4AC029624AE}">
      <dsp:nvSpPr>
        <dsp:cNvPr id="0" name=""/>
        <dsp:cNvSpPr/>
      </dsp:nvSpPr>
      <dsp:spPr>
        <a:xfrm>
          <a:off x="1351881" y="35894"/>
          <a:ext cx="2077069" cy="12335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Специалист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351881" y="35894"/>
        <a:ext cx="2077069" cy="1233589"/>
      </dsp:txXfrm>
    </dsp:sp>
    <dsp:sp modelId="{8E1CE03D-A64F-4468-8355-0FEB9FCDDC34}">
      <dsp:nvSpPr>
        <dsp:cNvPr id="0" name=""/>
        <dsp:cNvSpPr/>
      </dsp:nvSpPr>
      <dsp:spPr>
        <a:xfrm>
          <a:off x="1283700" y="77"/>
          <a:ext cx="4626431" cy="4626431"/>
        </a:xfrm>
        <a:prstGeom prst="circularArrow">
          <a:avLst>
            <a:gd name="adj1" fmla="val 5199"/>
            <a:gd name="adj2" fmla="val 335863"/>
            <a:gd name="adj3" fmla="val 16357303"/>
            <a:gd name="adj4" fmla="val 15918376"/>
            <a:gd name="adj5" fmla="val 606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8034307-0BDB-4266-B5C5-EE0A8BFC1F1D}">
      <dsp:nvSpPr>
        <dsp:cNvPr id="0" name=""/>
        <dsp:cNvSpPr/>
      </dsp:nvSpPr>
      <dsp:spPr>
        <a:xfrm>
          <a:off x="1521" y="1479223"/>
          <a:ext cx="2229298" cy="18387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24765" rIns="24765" bIns="24765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Информируйте о своих решениях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Интересуйтесь их мнением</a:t>
          </a:r>
          <a:endParaRPr lang="ru-RU" sz="1300" kern="1200" dirty="0"/>
        </a:p>
      </dsp:txBody>
      <dsp:txXfrm>
        <a:off x="1521" y="1479223"/>
        <a:ext cx="2229298" cy="1444696"/>
      </dsp:txXfrm>
    </dsp:sp>
    <dsp:sp modelId="{088B7527-5356-42CF-A82C-661F6B89037D}">
      <dsp:nvSpPr>
        <dsp:cNvPr id="0" name=""/>
        <dsp:cNvSpPr/>
      </dsp:nvSpPr>
      <dsp:spPr>
        <a:xfrm>
          <a:off x="1270620" y="1975658"/>
          <a:ext cx="2372062" cy="2372062"/>
        </a:xfrm>
        <a:prstGeom prst="leftCircularArrow">
          <a:avLst>
            <a:gd name="adj1" fmla="val 2793"/>
            <a:gd name="adj2" fmla="val 340746"/>
            <a:gd name="adj3" fmla="val 2116256"/>
            <a:gd name="adj4" fmla="val 9024489"/>
            <a:gd name="adj5" fmla="val 3258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864C69-96A0-43C7-B4DF-1821CAF6B1AA}">
      <dsp:nvSpPr>
        <dsp:cNvPr id="0" name=""/>
        <dsp:cNvSpPr/>
      </dsp:nvSpPr>
      <dsp:spPr>
        <a:xfrm>
          <a:off x="496920" y="2923920"/>
          <a:ext cx="1981598" cy="78801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Правильная и обоснованная критика</a:t>
          </a:r>
          <a:endParaRPr lang="ru-RU" sz="1600" kern="1200" dirty="0"/>
        </a:p>
      </dsp:txBody>
      <dsp:txXfrm>
        <a:off x="496920" y="2923920"/>
        <a:ext cx="1981598" cy="788016"/>
      </dsp:txXfrm>
    </dsp:sp>
    <dsp:sp modelId="{A5A7246D-4487-413D-8212-C88CCFC5BE4B}">
      <dsp:nvSpPr>
        <dsp:cNvPr id="0" name=""/>
        <dsp:cNvSpPr/>
      </dsp:nvSpPr>
      <dsp:spPr>
        <a:xfrm>
          <a:off x="2793948" y="1479223"/>
          <a:ext cx="2229298" cy="18387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24765" rIns="24765" bIns="24765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Признавайте свои ошибки</a:t>
          </a:r>
          <a:r>
            <a:rPr lang="en-US" sz="1300" kern="1200" dirty="0" smtClean="0"/>
            <a:t>, </a:t>
          </a:r>
          <a:r>
            <a:rPr lang="ru-RU" sz="1300" kern="1200" dirty="0" smtClean="0"/>
            <a:t>трудности.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Привлекайте команду в принятие решений</a:t>
          </a:r>
          <a:endParaRPr lang="ru-RU" sz="1300" kern="1200" dirty="0"/>
        </a:p>
      </dsp:txBody>
      <dsp:txXfrm>
        <a:off x="2793948" y="1873231"/>
        <a:ext cx="2229298" cy="1444696"/>
      </dsp:txXfrm>
    </dsp:sp>
    <dsp:sp modelId="{E3B035B6-8297-404D-8A66-C4D9CBA948FD}">
      <dsp:nvSpPr>
        <dsp:cNvPr id="0" name=""/>
        <dsp:cNvSpPr/>
      </dsp:nvSpPr>
      <dsp:spPr>
        <a:xfrm>
          <a:off x="4044470" y="377336"/>
          <a:ext cx="2656917" cy="2656917"/>
        </a:xfrm>
        <a:prstGeom prst="circularArrow">
          <a:avLst>
            <a:gd name="adj1" fmla="val 2493"/>
            <a:gd name="adj2" fmla="val 302101"/>
            <a:gd name="adj3" fmla="val 19522388"/>
            <a:gd name="adj4" fmla="val 12575511"/>
            <a:gd name="adj5" fmla="val 2909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420725-CB32-4185-B8AD-E2A249FD1320}">
      <dsp:nvSpPr>
        <dsp:cNvPr id="0" name=""/>
        <dsp:cNvSpPr/>
      </dsp:nvSpPr>
      <dsp:spPr>
        <a:xfrm>
          <a:off x="3289348" y="1085215"/>
          <a:ext cx="1981598" cy="78801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Согласие членов команды</a:t>
          </a:r>
          <a:endParaRPr lang="ru-RU" sz="1600" kern="1200" dirty="0"/>
        </a:p>
      </dsp:txBody>
      <dsp:txXfrm>
        <a:off x="3289348" y="1085215"/>
        <a:ext cx="1981598" cy="788016"/>
      </dsp:txXfrm>
    </dsp:sp>
    <dsp:sp modelId="{2F961032-8265-4A2D-87BA-23025939AB64}">
      <dsp:nvSpPr>
        <dsp:cNvPr id="0" name=""/>
        <dsp:cNvSpPr/>
      </dsp:nvSpPr>
      <dsp:spPr>
        <a:xfrm>
          <a:off x="5586376" y="1479223"/>
          <a:ext cx="2229298" cy="18387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24765" rIns="24765" bIns="24765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Не допускайте непредсказуемого поведения</a:t>
          </a:r>
          <a:r>
            <a:rPr lang="en-US" sz="1300" kern="1200" dirty="0" smtClean="0"/>
            <a:t>, </a:t>
          </a:r>
          <a:r>
            <a:rPr lang="ru-RU" sz="1300" kern="1200" dirty="0" smtClean="0"/>
            <a:t>которое может сказаться и на ее участниках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 smtClean="0"/>
            <a:t>Оказывайте помощь</a:t>
          </a:r>
          <a:r>
            <a:rPr lang="en-US" sz="1300" kern="1200" dirty="0" smtClean="0"/>
            <a:t>, </a:t>
          </a:r>
          <a:r>
            <a:rPr lang="ru-RU" sz="1300" kern="1200" dirty="0" smtClean="0"/>
            <a:t>поддержку</a:t>
          </a:r>
          <a:endParaRPr lang="ru-RU" sz="1300" kern="1200" dirty="0"/>
        </a:p>
      </dsp:txBody>
      <dsp:txXfrm>
        <a:off x="5586376" y="1479223"/>
        <a:ext cx="2229298" cy="1444696"/>
      </dsp:txXfrm>
    </dsp:sp>
    <dsp:sp modelId="{A9598E58-B4E0-4CCD-9430-8396C5751833}">
      <dsp:nvSpPr>
        <dsp:cNvPr id="0" name=""/>
        <dsp:cNvSpPr/>
      </dsp:nvSpPr>
      <dsp:spPr>
        <a:xfrm>
          <a:off x="6081775" y="2923920"/>
          <a:ext cx="1981598" cy="78801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Будьте надежны</a:t>
          </a:r>
          <a:endParaRPr lang="ru-RU" sz="1600" kern="1200" dirty="0"/>
        </a:p>
      </dsp:txBody>
      <dsp:txXfrm>
        <a:off x="6081775" y="2923920"/>
        <a:ext cx="1981598" cy="7880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80729"/>
            <a:ext cx="7772400" cy="2619722"/>
          </a:xfrm>
        </p:spPr>
        <p:txBody>
          <a:bodyPr>
            <a:normAutofit/>
          </a:bodyPr>
          <a:lstStyle/>
          <a:p>
            <a:r>
              <a:rPr lang="ru-RU" dirty="0" smtClean="0"/>
              <a:t>Создание команды и эффективная организация командной работы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9792" y="6093296"/>
            <a:ext cx="3384376" cy="360040"/>
          </a:xfrm>
        </p:spPr>
        <p:txBody>
          <a:bodyPr>
            <a:normAutofit fontScale="62500" lnSpcReduction="20000"/>
          </a:bodyPr>
          <a:lstStyle/>
          <a:p>
            <a:pPr algn="r"/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43204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Рассмотрим вопросы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196752"/>
            <a:ext cx="8280920" cy="5184576"/>
          </a:xfrm>
        </p:spPr>
        <p:txBody>
          <a:bodyPr/>
          <a:lstStyle/>
          <a:p>
            <a:pPr marL="514350" indent="-514350" algn="l">
              <a:buAutoNum type="arabicParenR"/>
            </a:pP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l">
              <a:buAutoNum type="arabicParenR"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Особенности эффективной команды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l">
              <a:buAutoNum type="arabicParenR"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Социальные роли членов команды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14350" indent="-514350" algn="l">
              <a:buAutoNum type="arabicParenR"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Развитие команды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14350" indent="-514350" algn="just">
              <a:buAutoNum type="arabicParenR"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овременные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рекомендации формирования команд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l"/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l">
              <a:buAutoNum type="arabicParenR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86409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404664"/>
            <a:ext cx="7776864" cy="6264696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 такое команда?</a:t>
            </a:r>
          </a:p>
          <a:p>
            <a:endPara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Команда 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это группа людей, работающих над достижением общей цели, влияющих на поведение друг друга  и осознающих себя как уникальное единство.</a:t>
            </a:r>
          </a:p>
          <a:p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1763688" y="2794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Стрелка вниз 4"/>
          <p:cNvSpPr/>
          <p:nvPr/>
        </p:nvSpPr>
        <p:spPr>
          <a:xfrm>
            <a:off x="2915816" y="3789040"/>
            <a:ext cx="216024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4716016" y="3861048"/>
            <a:ext cx="216024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6876256" y="3861048"/>
            <a:ext cx="216024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576063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Признаки команды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980728"/>
            <a:ext cx="7560840" cy="5400600"/>
          </a:xfrm>
        </p:spPr>
        <p:txBody>
          <a:bodyPr/>
          <a:lstStyle/>
          <a:p>
            <a:pPr>
              <a:buFontTx/>
              <a:buChar char="-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группа людей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c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остоящая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из двух и более людей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члены команды участвуют в достижений совместной цели в соответствии со своей компетенцией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команда имеет образ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 совпадающее с индивидуальными качествами ее членов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периодически оценивает свою эффективность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имеет четкую структуру направленную на выполнение общих задач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fde6b035459ab9ee8c46b7c104fbddb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3848" y="4581128"/>
            <a:ext cx="2483768" cy="18628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936103"/>
          </a:xfrm>
        </p:spPr>
        <p:txBody>
          <a:bodyPr>
            <a:normAutofit fontScale="90000"/>
          </a:bodyPr>
          <a:lstStyle/>
          <a:p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Позитивное воздействие командного подхода на деятельность организации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484784"/>
            <a:ext cx="7776864" cy="504056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" name="Рисунок 5" descr="Рисунок1э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484784"/>
            <a:ext cx="8496944" cy="50405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Почему стоит создать команду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?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pPr marL="457200" indent="-457200" algn="just">
              <a:buAutoNum type="arabicParenR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Человеческие ресурсы сильно ограничены, пока люди не работают сообща.</a:t>
            </a:r>
            <a:r>
              <a:rPr lang="ru-RU" sz="2000" dirty="0" smtClean="0"/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Отдельному человеку, обладающему замечательной идеей, часто не достает навыков, интеллекта и времени для ее воплощения. Команда же создает такое потенциальное поле, в котором каждый человек приносит больше отдачи, чем в одиночку. </a:t>
            </a:r>
          </a:p>
          <a:p>
            <a:pPr marL="457200" indent="-457200" algn="just">
              <a:buAutoNum type="arabicParenR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Вместе с командой ты растешь и развиваешься быстрее.</a:t>
            </a:r>
          </a:p>
          <a:p>
            <a:pPr marL="457200" indent="-457200" algn="just">
              <a:buAutoNum type="arabicParenR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Наличие особого командного духа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AutoNum type="arabicParenR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AutoNum type="arabicParenR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AutoNum type="arabicParenR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3D-Character-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1680" y="4149080"/>
            <a:ext cx="5688632" cy="27089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Что же представляет собой эффективность команды?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96544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Эффективность команды –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это ее способность достичь четырех целей:</a:t>
            </a:r>
          </a:p>
          <a:p>
            <a:pPr lvl="0"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внедрения инноваций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(команды эффективны, если они могут отреагировать на новые требования внешней среды);</a:t>
            </a:r>
          </a:p>
          <a:p>
            <a:pPr lvl="0" algn="just"/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повышения производительности 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производительность –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это достижение корпоративных целей при минимальном использовании ресурсов);</a:t>
            </a:r>
          </a:p>
          <a:p>
            <a:pPr lvl="0" algn="just"/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обеспечения высокого качества товаров и услуг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т.е. отсутствие дефектов и соответствие продуктов и услуг ожиданиям потребителей;</a:t>
            </a:r>
          </a:p>
          <a:p>
            <a:pPr lvl="0" algn="just"/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удовлетворения потребностей участников команды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т.е. способность команды добиваться лояльности ее участников, воодушевлять их и выполнять их запросы.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88641"/>
            <a:ext cx="7772400" cy="432048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Признаки эффективной и неэффективной команд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268760"/>
            <a:ext cx="7776864" cy="511256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 descr="Рисунок111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92696"/>
            <a:ext cx="9144000" cy="61653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792087"/>
          </a:xfrm>
        </p:spPr>
        <p:txBody>
          <a:bodyPr>
            <a:normAutofit/>
          </a:bodyPr>
          <a:lstStyle/>
          <a:p>
            <a:r>
              <a:rPr lang="ru-RU" sz="3200" b="1" u="sng" dirty="0" smtClean="0">
                <a:latin typeface="Times New Roman" pitchFamily="18" charset="0"/>
                <a:cs typeface="Times New Roman" pitchFamily="18" charset="0"/>
              </a:rPr>
              <a:t>Вывод</a:t>
            </a:r>
            <a:r>
              <a:rPr lang="en-US" sz="3200" b="1" u="sng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2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124744"/>
            <a:ext cx="8280920" cy="5328592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Коллектив будет носить имя «команда» только в том случае, когда он демонстрирует направленность на достижение общей цели и особые ценностные установки, разделяемые всеми членами группы. Команда представляет собой эффективный способ организации коллективной работы, в процессе которой максимально продуктивно используются личностные и профессиональные качества каждого работника и сочетаются организационные, коллективные и личные интересы.</a:t>
            </a:r>
          </a:p>
          <a:p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5w9InCodJb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91880" y="4869160"/>
            <a:ext cx="2084462" cy="17945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576063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 Социальные роли членов команды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1052736"/>
            <a:ext cx="7992888" cy="5544616"/>
          </a:xfrm>
        </p:spPr>
        <p:txBody>
          <a:bodyPr>
            <a:normAutofit/>
          </a:bodyPr>
          <a:lstStyle/>
          <a:p>
            <a:r>
              <a:rPr lang="ru-RU" sz="24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Роль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это поведение человека, которое определяется его статусом (положением).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Схема 7"/>
          <p:cNvGraphicFramePr/>
          <p:nvPr/>
        </p:nvGraphicFramePr>
        <p:xfrm>
          <a:off x="971600" y="2132856"/>
          <a:ext cx="7344816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1224136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Принципы распределения ролей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125538"/>
          <a:ext cx="8229600" cy="5000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72008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Какие же роли выделяют для обеспечения эффективности командной работы?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700808"/>
            <a:ext cx="7992888" cy="4752528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1524000" y="1397000"/>
          <a:ext cx="6648400" cy="4984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432047"/>
          </a:xfrm>
        </p:spPr>
        <p:txBody>
          <a:bodyPr>
            <a:normAutofit fontScale="90000"/>
          </a:bodyPr>
          <a:lstStyle/>
          <a:p>
            <a:r>
              <a:rPr lang="ru-RU" b="1" u="sng" dirty="0" smtClean="0"/>
              <a:t>Вывод</a:t>
            </a:r>
            <a:r>
              <a:rPr lang="en-US" b="1" u="sng" dirty="0" smtClean="0"/>
              <a:t>:</a:t>
            </a:r>
            <a:endParaRPr lang="ru-RU" b="1" u="sng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980728"/>
            <a:ext cx="7776864" cy="5472608"/>
          </a:xfrm>
        </p:spPr>
        <p:txBody>
          <a:bodyPr/>
          <a:lstStyle/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распределении ролей должны соблюдаться </a:t>
            </a:r>
            <a:r>
              <a:rPr lang="ru-RU" sz="24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некоторые условия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   Равномерность распределения задач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2) Пропорциональность между ответственностью каждого члена команды и набором данных ему прав, полномочий, ресурсов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14350" indent="-514350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3) Отсутствие неоправданного пересечения границ индивидуального труда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 не вторгаться в деятельность другого члена команды и принимать в не принимать за него решения)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14350" indent="-514350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504055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3. Развитие команды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Этапы)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7776864" cy="5328592"/>
          </a:xfrm>
        </p:spPr>
        <p:txBody>
          <a:bodyPr>
            <a:normAutofit fontScale="62500" lnSpcReduction="20000"/>
          </a:bodyPr>
          <a:lstStyle/>
          <a:p>
            <a:endParaRPr lang="ru-RU" b="1" dirty="0" smtClean="0"/>
          </a:p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Формирование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Содержание этапа – ориентация, установление контактов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Задача 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налаживание внутригруппового взаимодействия, постановка целей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Разлад, ближний бой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Содержание этапа – конфликты, разногласия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Задача : стимулирование участия каждого члена команды в решении проблем, сглаживание противоречий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Нормализация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Содержание этапа – определение распорядка работы и достижение сплоченности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Задача : помочь коллегам уяснить роли, нормы и ценности команды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Эффективность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Кооперации, решение рабочих проблем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Задача : снабжение ресурсами, поддержание командного духа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стимулирование командной деятельности.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864095"/>
          </a:xfrm>
        </p:spPr>
        <p:txBody>
          <a:bodyPr>
            <a:normAutofit fontScale="90000"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Групповое мышление приводит к росту числа ошибок. Рассмотрим достаточно распространенный сценарий.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1196752"/>
            <a:ext cx="7848872" cy="518457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 descr="Рисунок2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19" y="1196752"/>
            <a:ext cx="8760973" cy="54726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648071"/>
          </a:xfrm>
        </p:spPr>
        <p:txBody>
          <a:bodyPr>
            <a:normAutofit/>
          </a:bodyPr>
          <a:lstStyle/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Приемы борьбы с групповым мышлением: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1124744"/>
            <a:ext cx="7776864" cy="5184576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ru-RU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Назначьте одного участника команды на роль эксперта, критически оценивающего решения, принимаемые командой;</a:t>
            </a:r>
          </a:p>
          <a:p>
            <a:pPr lvl="0"/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Команду следует разбить на подгруппы, каждая из которых будет выступать со своими независимыми предложениями;</a:t>
            </a:r>
          </a:p>
          <a:p>
            <a:pPr lvl="0"/>
            <a:endParaRPr lang="ru-RU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Пригласите на собрание, посвященное обсуждению проблемы, сторонних экспертов, чтобы оценить разумность решений и покритиковать их;</a:t>
            </a:r>
          </a:p>
          <a:p>
            <a:pPr lvl="0"/>
            <a:endParaRPr lang="ru-RU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Поручите вести дискуссию своему помощнику или приглашенному эксперту;</a:t>
            </a:r>
          </a:p>
          <a:p>
            <a:pPr lvl="0"/>
            <a:endParaRPr lang="ru-RU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Оставьте принятое решение до утра и проведите повторное обсуждение на следующий день.</a:t>
            </a:r>
          </a:p>
          <a:p>
            <a:endParaRPr lang="ru-RU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Поощряйте членов команды к высказыванию новых мыслей.</a:t>
            </a:r>
            <a:endParaRPr lang="ru-RU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720079"/>
          </a:xfrm>
        </p:spPr>
        <p:txBody>
          <a:bodyPr>
            <a:normAutofit/>
          </a:bodyPr>
          <a:lstStyle/>
          <a:p>
            <a:r>
              <a:rPr lang="ru-RU" sz="3600" b="1" u="sng" dirty="0" smtClean="0">
                <a:latin typeface="Times New Roman" pitchFamily="18" charset="0"/>
                <a:cs typeface="Times New Roman" pitchFamily="18" charset="0"/>
              </a:rPr>
              <a:t>Вывод</a:t>
            </a:r>
            <a:r>
              <a:rPr lang="en-US" sz="3600" b="1" u="sng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6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052736"/>
            <a:ext cx="7992888" cy="5400600"/>
          </a:xfrm>
        </p:spPr>
        <p:txBody>
          <a:bodyPr/>
          <a:lstStyle/>
          <a:p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командной работы — сложный процесс. Использование приведенных выше рекомендаций поможет вам легче преодолеть возможные трудности на каждом из четырех этапов развития команды без ущерба для проекта.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вцууу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целом</a:t>
            </a:r>
            <a:r>
              <a:rPr lang="ru-RU" dirty="0" smtClean="0"/>
              <a:t>.</a:t>
            </a:r>
            <a:endParaRPr lang="en-US" dirty="0" smtClean="0"/>
          </a:p>
          <a:p>
            <a:endParaRPr lang="ru-RU" dirty="0"/>
          </a:p>
        </p:txBody>
      </p:sp>
      <p:pic>
        <p:nvPicPr>
          <p:cNvPr id="4" name="Рисунок 3" descr="688748_origin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1720" y="3212976"/>
            <a:ext cx="5172075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432047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4. Современные рекомендации формирования команд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196752"/>
            <a:ext cx="8064896" cy="5184576"/>
          </a:xfrm>
        </p:spPr>
        <p:txBody>
          <a:bodyPr/>
          <a:lstStyle/>
          <a:p>
            <a:pPr marL="514350" indent="-514350"/>
            <a:r>
              <a:rPr lang="ru-RU" sz="20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Главное </a:t>
            </a:r>
            <a:r>
              <a:rPr lang="en-US" sz="20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1.Необходимо сформировать доверие у членов команды.</a:t>
            </a:r>
          </a:p>
          <a:p>
            <a:pPr marL="514350" indent="-514350"/>
            <a:r>
              <a:rPr lang="ru-RU" sz="20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 это сделать?</a:t>
            </a:r>
          </a:p>
          <a:p>
            <a:pPr marL="514350" indent="-514350"/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eriod"/>
            </a:pPr>
            <a:endParaRPr lang="ru-RU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683568" y="2060848"/>
          <a:ext cx="8064896" cy="4797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332656"/>
            <a:ext cx="7772400" cy="720079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2.Четко определить цели деятельности команды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124744"/>
            <a:ext cx="7992888" cy="5328592"/>
          </a:xfrm>
        </p:spPr>
        <p:txBody>
          <a:bodyPr/>
          <a:lstStyle/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этого необходимо привлечь участников команды к постановке целей и доказать, что достижение общей цели способствует реализации индивидуальных целей</a:t>
            </a:r>
            <a:r>
              <a:rPr lang="ru-RU" dirty="0" smtClean="0"/>
              <a:t>.</a:t>
            </a:r>
          </a:p>
          <a:p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ПОЧЕМУ ВАЖНА ЕДИНАЯ ЦЕЛЬ?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1.Стимулирует членов команды к активным действиям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2.Способствует выстраиванию коммуникации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взаимосвязи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3.Снижает чувство неопределенности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4.Помогает сконцентрироваться на положительных результатах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Определяет общую командную философию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3384376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3. В случае успеха команда должна получать вознаграждение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 случае неудачи – понести ответственность.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4. В команде должен быть человек являющиеся связующим звеном между всеми членами ее команды.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5. Научитесь проводить диагностику проблем.  И обсуждайте пути их решения.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6. Формируйте командный дух.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endParaRPr lang="ru-RU" sz="3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8f3e941c98da8f542af085c27741637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23728" y="2996952"/>
            <a:ext cx="5040560" cy="360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792087"/>
          </a:xfrm>
        </p:spPr>
        <p:txBody>
          <a:bodyPr>
            <a:normAutofit/>
          </a:bodyPr>
          <a:lstStyle/>
          <a:p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Вывод</a:t>
            </a: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8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7736904" cy="3384376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Таким образом, современному руководителю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либо иному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правленцу в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целях эффективного руководства людьми и достижения организационных целей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необходимо овладеть компетенцией создания эффективной команды и организации командной работы. </a:t>
            </a:r>
          </a:p>
          <a:p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3988497-1cf0c65fcff7ef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31840" y="4653136"/>
            <a:ext cx="2574032" cy="19305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Успехов в </a:t>
            </a:r>
            <a:r>
              <a:rPr lang="ru-RU" smtClean="0"/>
              <a:t>построении Вашей </a:t>
            </a:r>
            <a:r>
              <a:rPr lang="ru-RU" dirty="0" smtClean="0"/>
              <a:t>команды!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901</TotalTime>
  <Words>812</Words>
  <Application>Microsoft Office PowerPoint</Application>
  <PresentationFormat>Экран (4:3)</PresentationFormat>
  <Paragraphs>117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Создание команды и эффективная организация командной работы</vt:lpstr>
      <vt:lpstr> Рассмотрим вопросы:</vt:lpstr>
      <vt:lpstr>Слайд 3</vt:lpstr>
      <vt:lpstr>Признаки команды:</vt:lpstr>
      <vt:lpstr>Позитивное воздействие командного подхода на деятельность организации </vt:lpstr>
      <vt:lpstr>Почему стоит создать команду  ?</vt:lpstr>
      <vt:lpstr>Что же представляет собой эффективность команды?</vt:lpstr>
      <vt:lpstr>Признаки эффективной и неэффективной команд</vt:lpstr>
      <vt:lpstr>Вывод:</vt:lpstr>
      <vt:lpstr>2. Социальные роли членов команды</vt:lpstr>
      <vt:lpstr>Принципы распределения ролей</vt:lpstr>
      <vt:lpstr>Какие же роли выделяют для обеспечения эффективности командной работы?</vt:lpstr>
      <vt:lpstr>Вывод:</vt:lpstr>
      <vt:lpstr>3. Развитие команды (Этапы)</vt:lpstr>
      <vt:lpstr>Групповое мышление приводит к росту числа ошибок. Рассмотрим достаточно распространенный сценарий. </vt:lpstr>
      <vt:lpstr>Приемы борьбы с групповым мышлением:</vt:lpstr>
      <vt:lpstr>Вывод:</vt:lpstr>
      <vt:lpstr>4. Современные рекомендации формирования команд</vt:lpstr>
      <vt:lpstr>2.Четко определить цели деятельности команды</vt:lpstr>
      <vt:lpstr>3. В случае успеха команда должна получать вознаграждение, в случае неудачи – понести ответственность. 4. В команде должен быть человек являющиеся связующим звеном между всеми членами ее команды. 5. Научитесь проводить диагностику проблем.  И обсуждайте пути их решения. 6. Формируйте командный дух. </vt:lpstr>
      <vt:lpstr>Вывод:</vt:lpstr>
      <vt:lpstr>Успехов в построении Вашей команды!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Создание команды и организация командной работы</dc:title>
  <dc:creator>Fg</dc:creator>
  <cp:lastModifiedBy>Fg</cp:lastModifiedBy>
  <cp:revision>91</cp:revision>
  <dcterms:created xsi:type="dcterms:W3CDTF">2017-04-27T13:13:24Z</dcterms:created>
  <dcterms:modified xsi:type="dcterms:W3CDTF">2017-09-11T15:09:08Z</dcterms:modified>
</cp:coreProperties>
</file>